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3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</p:sldMasterIdLst>
  <p:sldIdLst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563.xml"/><Relationship Id="rId3" Type="http://schemas.openxmlformats.org/officeDocument/2006/relationships/slideMaster" Target="slideMasters/slideMaster2.xml"/><Relationship Id="rId29" Type="http://schemas.openxmlformats.org/officeDocument/2006/relationships/customXml" Target="../customXml/item2.xml"/><Relationship Id="rId28" Type="http://schemas.openxmlformats.org/officeDocument/2006/relationships/customXml" Target="../customXml/item1.xml"/><Relationship Id="rId27" Type="http://schemas.openxmlformats.org/officeDocument/2006/relationships/customXmlProps" Target="../customXml/itemProps56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file:///E:\400px_tools/pic_temp/0_pic_quater_righ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file:///E:\400px_tools/pic_temp/pic_sup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64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image" Target="file:///E:\400px_tools/pic_temp/1_pic_quater_left_down.png" TargetMode="External"/><Relationship Id="rId11" Type="http://schemas.openxmlformats.org/officeDocument/2006/relationships/image" Target="../media/image4.png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6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5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image" Target="file:///E:\400px_tools/pic_temp/pic_half_down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83.xml"/><Relationship Id="rId4" Type="http://schemas.openxmlformats.org/officeDocument/2006/relationships/image" Target="file:///E:\400px_tools/pic_temp/pic_half_to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82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89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8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97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9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07.xml"/><Relationship Id="rId4" Type="http://schemas.openxmlformats.org/officeDocument/2006/relationships/image" Target="file:///C:\Users\Kingsoft\Desktop\aa\sup\02\subject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06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16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15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24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23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31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30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image" Target="file:///E:\400px_tools/pic_temp/0_pic_quater_righ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image" Target="file:///E:\400px_tools/pic_temp/pic_sup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13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image" Target="file:///E:\400px_tools/pic_temp/1_pic_quater_left_down.png" TargetMode="Externa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47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46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54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70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79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88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199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file:///E:\400px_tools/pic_temp/0_pic_quater_right_down.png" TargetMode="External"/><Relationship Id="rId8" Type="http://schemas.openxmlformats.org/officeDocument/2006/relationships/image" Target="../media/image3.png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image" Target="file:///E:\400px_tools/pic_temp/pic_sup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212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image" Target="file:///E:\400px_tools/pic_temp/1_pic_quater_left_down.png" TargetMode="External"/><Relationship Id="rId11" Type="http://schemas.openxmlformats.org/officeDocument/2006/relationships/image" Target="../media/image4.png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24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23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image" Target="file:///E:\400px_tools/pic_temp/pic_half_down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231.xml"/><Relationship Id="rId4" Type="http://schemas.openxmlformats.org/officeDocument/2006/relationships/image" Target="file:///E:\400px_tools/pic_temp/pic_half_to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230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37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36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45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4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55.xml"/><Relationship Id="rId4" Type="http://schemas.openxmlformats.org/officeDocument/2006/relationships/image" Target="file:///C:\Users\Kingsoft\Desktop\aa\sup\02\subject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254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64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63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72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71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79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78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image" Target="file:///E:\400px_tools/pic_temp/0_pic_quater_righ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file:///E:\400px_tools/pic_temp/pic_sup.png" TargetMode="External"/><Relationship Id="rId3" Type="http://schemas.openxmlformats.org/officeDocument/2006/relationships/image" Target="../media/image2.jpeg"/><Relationship Id="rId2" Type="http://schemas.openxmlformats.org/officeDocument/2006/relationships/tags" Target="../tags/tag28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image" Target="file:///E:\400px_tools/pic_temp/1_pic_quater_left_down.png" TargetMode="Externa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95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4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302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318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327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336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6" Type="http://schemas.openxmlformats.org/officeDocument/2006/relationships/tags" Target="../tags/tag344.xml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image" Target="file:///E:\400px_tools/pic_temp/1_pic_quater_left_down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347.xml"/><Relationship Id="rId5" Type="http://schemas.openxmlformats.org/officeDocument/2006/relationships/image" Target="file:///E:\400px_tools/pic_temp/0_pic_quater_right_down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>
            <a:off x="2278508" y="4016692"/>
            <a:ext cx="76200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/>
          <p:nvPr userDrawn="1">
            <p:custDataLst>
              <p:tags r:id="rId7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10095865" y="156972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10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1379220" y="156972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6"/>
            </p:custDataLst>
          </p:nvPr>
        </p:nvCxnSpPr>
        <p:spPr>
          <a:xfrm>
            <a:off x="2278508" y="3455353"/>
            <a:ext cx="76200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7"/>
            </p:custDataLst>
          </p:nvPr>
        </p:nvSpPr>
        <p:spPr>
          <a:xfrm>
            <a:off x="2292985" y="3507740"/>
            <a:ext cx="7620000" cy="50292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8"/>
            </p:custDataLst>
          </p:nvPr>
        </p:nvSpPr>
        <p:spPr>
          <a:xfrm>
            <a:off x="2293431" y="1947864"/>
            <a:ext cx="7620061" cy="139890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8000"/>
              <a:buNone/>
              <a:defRPr sz="7200" b="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4064000" y="4828150"/>
            <a:ext cx="4064000" cy="202985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4064000" y="0"/>
            <a:ext cx="4064000" cy="20298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0095865" y="156972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9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1379220" y="156972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5"/>
            </p:custDataLst>
          </p:nvPr>
        </p:nvCxnSpPr>
        <p:spPr>
          <a:xfrm>
            <a:off x="5609591" y="3336844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6"/>
            </p:custDataLst>
          </p:nvPr>
        </p:nvSpPr>
        <p:spPr>
          <a:xfrm>
            <a:off x="3413125" y="3454400"/>
            <a:ext cx="5366385" cy="576580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7"/>
            </p:custDataLst>
          </p:nvPr>
        </p:nvSpPr>
        <p:spPr>
          <a:xfrm>
            <a:off x="3412808" y="1836420"/>
            <a:ext cx="5365750" cy="139890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>
            <a:off x="2278508" y="4016692"/>
            <a:ext cx="76200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/>
          <p:nvPr userDrawn="1">
            <p:custDataLst>
              <p:tags r:id="rId7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10095865" y="1569720"/>
            <a:ext cx="720090" cy="720090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10"/>
            </p:custDataLst>
          </p:nvPr>
        </p:nvPicPr>
        <p:blipFill>
          <a:blip r:embed="rId11" r:link="rId12"/>
          <a:stretch>
            <a:fillRect/>
          </a:stretch>
        </p:blipFill>
        <p:spPr>
          <a:xfrm>
            <a:off x="1379220" y="156972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6"/>
            </p:custDataLst>
          </p:nvPr>
        </p:nvCxnSpPr>
        <p:spPr>
          <a:xfrm>
            <a:off x="2278508" y="3455353"/>
            <a:ext cx="762006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7"/>
            </p:custDataLst>
          </p:nvPr>
        </p:nvSpPr>
        <p:spPr>
          <a:xfrm>
            <a:off x="2292985" y="3507740"/>
            <a:ext cx="7620000" cy="502920"/>
          </a:xfrm>
        </p:spPr>
        <p:txBody>
          <a:bodyPr vert="horz" wrap="square" lIns="90170" tIns="46990" rIns="90170" bIns="4699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8"/>
            </p:custDataLst>
          </p:nvPr>
        </p:nvSpPr>
        <p:spPr>
          <a:xfrm>
            <a:off x="2293431" y="1947864"/>
            <a:ext cx="7620061" cy="1398905"/>
          </a:xfrm>
        </p:spPr>
        <p:txBody>
          <a:bodyPr vert="horz" wrap="square" lIns="90170" tIns="46990" rIns="90170" bIns="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8000"/>
              <a:buNone/>
              <a:defRPr sz="7200" b="0" u="none" strike="noStrike" kern="1200" cap="none" spc="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4064000" y="4828150"/>
            <a:ext cx="4064000" cy="202985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4064000" y="0"/>
            <a:ext cx="4064000" cy="202985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3254375" y="3589972"/>
            <a:ext cx="5683250" cy="971550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4800"/>
              <a:buFont typeface="Arial" panose="020B0604020202020204" pitchFamily="34" charset="0"/>
              <a:buNone/>
              <a:defRPr sz="4800" b="0" spc="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0095865" y="156972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9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1379220" y="156972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5"/>
            </p:custDataLst>
          </p:nvPr>
        </p:nvCxnSpPr>
        <p:spPr>
          <a:xfrm>
            <a:off x="5609591" y="3336844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6"/>
            </p:custDataLst>
          </p:nvPr>
        </p:nvSpPr>
        <p:spPr>
          <a:xfrm>
            <a:off x="3413125" y="3454400"/>
            <a:ext cx="5366385" cy="576580"/>
          </a:xfrm>
        </p:spPr>
        <p:txBody>
          <a:bodyPr vert="horz" wrap="square" lIns="90170" tIns="0" rIns="90170" bIns="4699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7"/>
            </p:custDataLst>
          </p:nvPr>
        </p:nvSpPr>
        <p:spPr>
          <a:xfrm>
            <a:off x="3412808" y="1836420"/>
            <a:ext cx="5365750" cy="1398905"/>
          </a:xfrm>
        </p:spPr>
        <p:txBody>
          <a:bodyPr vert="horz" wrap="square" lIns="90170" tIns="46990" rIns="90170" bIns="4699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8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19" Type="http://schemas.openxmlformats.org/officeDocument/2006/relationships/image" Target="file:///D:\qq&#25991;&#20214;\712321467\Image\C2C\Image2\%7b75232B38-A165-1FB7-499C-2E1C792CACB5%7d.png" TargetMode="External"/><Relationship Id="rId18" Type="http://schemas.openxmlformats.org/officeDocument/2006/relationships/image" Target="../media/image1.png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8" Type="http://schemas.openxmlformats.org/officeDocument/2006/relationships/theme" Target="../theme/theme2.xml"/><Relationship Id="rId27" Type="http://schemas.openxmlformats.org/officeDocument/2006/relationships/image" Target="file:///D:\qq&#25991;&#20214;\712321467\Image\C2C\Image2\%7b75232B38-A165-1FB7-499C-2E1C792CACB5%7d.png" TargetMode="External"/><Relationship Id="rId26" Type="http://schemas.openxmlformats.org/officeDocument/2006/relationships/image" Target="../media/image1.png"/><Relationship Id="rId25" Type="http://schemas.openxmlformats.org/officeDocument/2006/relationships/tags" Target="../tags/tag211.xml"/><Relationship Id="rId24" Type="http://schemas.openxmlformats.org/officeDocument/2006/relationships/tags" Target="../tags/tag210.xml"/><Relationship Id="rId23" Type="http://schemas.openxmlformats.org/officeDocument/2006/relationships/tags" Target="../tags/tag20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0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8" Type="http://schemas.openxmlformats.org/officeDocument/2006/relationships/theme" Target="../theme/theme3.xml"/><Relationship Id="rId27" Type="http://schemas.openxmlformats.org/officeDocument/2006/relationships/image" Target="file:///D:\qq&#25991;&#20214;\712321467\Image\C2C\Image2\%7b75232B38-A165-1FB7-499C-2E1C792CACB5%7d.png" TargetMode="External"/><Relationship Id="rId26" Type="http://schemas.openxmlformats.org/officeDocument/2006/relationships/image" Target="../media/image1.png"/><Relationship Id="rId25" Type="http://schemas.openxmlformats.org/officeDocument/2006/relationships/tags" Target="../tags/tag359.xml"/><Relationship Id="rId24" Type="http://schemas.openxmlformats.org/officeDocument/2006/relationships/tags" Target="../tags/tag358.xml"/><Relationship Id="rId23" Type="http://schemas.openxmlformats.org/officeDocument/2006/relationships/tags" Target="../tags/tag357.xml"/><Relationship Id="rId22" Type="http://schemas.openxmlformats.org/officeDocument/2006/relationships/tags" Target="../tags/tag356.xml"/><Relationship Id="rId21" Type="http://schemas.openxmlformats.org/officeDocument/2006/relationships/tags" Target="../tags/tag355.xml"/><Relationship Id="rId20" Type="http://schemas.openxmlformats.org/officeDocument/2006/relationships/tags" Target="../tags/tag354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53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1" Type="http://schemas.openxmlformats.org/officeDocument/2006/relationships/theme" Target="../theme/theme4.xml"/><Relationship Id="rId20" Type="http://schemas.openxmlformats.org/officeDocument/2006/relationships/image" Target="file:///D:\qq&#25991;&#20214;\712321467\Image\C2C\Image2\%7b75232B38-A165-1FB7-499C-2E1C792CACB5%7d.png" TargetMode="External"/><Relationship Id="rId2" Type="http://schemas.openxmlformats.org/officeDocument/2006/relationships/slideLayout" Target="../slideLayouts/slideLayout49.xml"/><Relationship Id="rId19" Type="http://schemas.openxmlformats.org/officeDocument/2006/relationships/image" Target="../media/image1.png"/><Relationship Id="rId18" Type="http://schemas.openxmlformats.org/officeDocument/2006/relationships/tags" Target="../tags/tag422.xml"/><Relationship Id="rId17" Type="http://schemas.openxmlformats.org/officeDocument/2006/relationships/tags" Target="../tags/tag421.xml"/><Relationship Id="rId16" Type="http://schemas.openxmlformats.org/officeDocument/2006/relationships/tags" Target="../tags/tag420.xml"/><Relationship Id="rId15" Type="http://schemas.openxmlformats.org/officeDocument/2006/relationships/tags" Target="../tags/tag419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r:link="rId27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r:link="rId27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073743875" descr="学科网 zxxk.com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r:link="rId20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1.xml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512.xml"/><Relationship Id="rId1" Type="http://schemas.openxmlformats.org/officeDocument/2006/relationships/tags" Target="../tags/tag50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16.xml"/><Relationship Id="rId4" Type="http://schemas.openxmlformats.org/officeDocument/2006/relationships/image" Target="../media/image26.png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" Type="http://schemas.openxmlformats.org/officeDocument/2006/relationships/tags" Target="../tags/tag51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20.xml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" Type="http://schemas.openxmlformats.org/officeDocument/2006/relationships/tags" Target="../tags/tag51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image" Target="../media/image28.png"/><Relationship Id="rId4" Type="http://schemas.openxmlformats.org/officeDocument/2006/relationships/tags" Target="../tags/tag523.xml"/><Relationship Id="rId3" Type="http://schemas.openxmlformats.org/officeDocument/2006/relationships/image" Target="../media/image27.png"/><Relationship Id="rId27" Type="http://schemas.openxmlformats.org/officeDocument/2006/relationships/slideLayout" Target="../slideLayouts/slideLayout13.xml"/><Relationship Id="rId26" Type="http://schemas.openxmlformats.org/officeDocument/2006/relationships/tags" Target="../tags/tag544.xml"/><Relationship Id="rId25" Type="http://schemas.openxmlformats.org/officeDocument/2006/relationships/tags" Target="../tags/tag543.xml"/><Relationship Id="rId24" Type="http://schemas.openxmlformats.org/officeDocument/2006/relationships/tags" Target="../tags/tag542.xml"/><Relationship Id="rId23" Type="http://schemas.openxmlformats.org/officeDocument/2006/relationships/tags" Target="../tags/tag541.xml"/><Relationship Id="rId22" Type="http://schemas.openxmlformats.org/officeDocument/2006/relationships/tags" Target="../tags/tag540.xml"/><Relationship Id="rId21" Type="http://schemas.openxmlformats.org/officeDocument/2006/relationships/tags" Target="../tags/tag539.xml"/><Relationship Id="rId20" Type="http://schemas.openxmlformats.org/officeDocument/2006/relationships/tags" Target="../tags/tag538.xml"/><Relationship Id="rId2" Type="http://schemas.openxmlformats.org/officeDocument/2006/relationships/tags" Target="../tags/tag522.xml"/><Relationship Id="rId19" Type="http://schemas.openxmlformats.org/officeDocument/2006/relationships/tags" Target="../tags/tag537.xml"/><Relationship Id="rId18" Type="http://schemas.openxmlformats.org/officeDocument/2006/relationships/tags" Target="../tags/tag536.xml"/><Relationship Id="rId17" Type="http://schemas.openxmlformats.org/officeDocument/2006/relationships/tags" Target="../tags/tag535.xml"/><Relationship Id="rId16" Type="http://schemas.openxmlformats.org/officeDocument/2006/relationships/tags" Target="../tags/tag534.xml"/><Relationship Id="rId15" Type="http://schemas.openxmlformats.org/officeDocument/2006/relationships/tags" Target="../tags/tag533.xml"/><Relationship Id="rId14" Type="http://schemas.openxmlformats.org/officeDocument/2006/relationships/tags" Target="../tags/tag532.xml"/><Relationship Id="rId13" Type="http://schemas.openxmlformats.org/officeDocument/2006/relationships/tags" Target="../tags/tag531.xml"/><Relationship Id="rId12" Type="http://schemas.openxmlformats.org/officeDocument/2006/relationships/tags" Target="../tags/tag530.xml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tags" Target="../tags/tag52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551.xml"/><Relationship Id="rId3" Type="http://schemas.openxmlformats.org/officeDocument/2006/relationships/image" Target="../media/image29.png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30.png"/><Relationship Id="rId5" Type="http://schemas.openxmlformats.org/officeDocument/2006/relationships/tags" Target="../tags/tag554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tags" Target="../tags/tag553.xml"/><Relationship Id="rId12" Type="http://schemas.openxmlformats.org/officeDocument/2006/relationships/slideLayout" Target="../slideLayouts/slideLayout29.xml"/><Relationship Id="rId11" Type="http://schemas.openxmlformats.org/officeDocument/2006/relationships/tags" Target="../tags/tag556.xml"/><Relationship Id="rId10" Type="http://schemas.openxmlformats.org/officeDocument/2006/relationships/image" Target="../media/image31.png"/><Relationship Id="rId1" Type="http://schemas.openxmlformats.org/officeDocument/2006/relationships/tags" Target="../tags/tag55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560.xml"/><Relationship Id="rId4" Type="http://schemas.openxmlformats.org/officeDocument/2006/relationships/image" Target="../media/image32.png"/><Relationship Id="rId3" Type="http://schemas.openxmlformats.org/officeDocument/2006/relationships/tags" Target="../tags/tag559.xml"/><Relationship Id="rId2" Type="http://schemas.openxmlformats.org/officeDocument/2006/relationships/tags" Target="../tags/tag558.xml"/><Relationship Id="rId1" Type="http://schemas.openxmlformats.org/officeDocument/2006/relationships/tags" Target="../tags/tag5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28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27.xml"/><Relationship Id="rId18" Type="http://schemas.openxmlformats.org/officeDocument/2006/relationships/slideLayout" Target="../slideLayouts/slideLayout36.xml"/><Relationship Id="rId17" Type="http://schemas.openxmlformats.org/officeDocument/2006/relationships/tags" Target="../tags/tag437.xml"/><Relationship Id="rId16" Type="http://schemas.openxmlformats.org/officeDocument/2006/relationships/tags" Target="../tags/tag436.xml"/><Relationship Id="rId15" Type="http://schemas.openxmlformats.org/officeDocument/2006/relationships/tags" Target="../tags/tag435.xml"/><Relationship Id="rId14" Type="http://schemas.openxmlformats.org/officeDocument/2006/relationships/image" Target="../media/image10.jpeg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42.xml"/><Relationship Id="rId8" Type="http://schemas.openxmlformats.org/officeDocument/2006/relationships/tags" Target="../tags/tag441.xml"/><Relationship Id="rId7" Type="http://schemas.openxmlformats.org/officeDocument/2006/relationships/image" Target="file:///E:\400px_tools/pic_temp/1_pic_quater_left_down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40.xml"/><Relationship Id="rId4" Type="http://schemas.openxmlformats.org/officeDocument/2006/relationships/image" Target="file:///E:\400px_tools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39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43.xml"/><Relationship Id="rId1" Type="http://schemas.openxmlformats.org/officeDocument/2006/relationships/tags" Target="../tags/tag43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Relationship Id="rId3" Type="http://schemas.openxmlformats.org/officeDocument/2006/relationships/tags" Target="../tags/tag445.xml"/><Relationship Id="rId2" Type="http://schemas.openxmlformats.org/officeDocument/2006/relationships/image" Target="../media/image11.png"/><Relationship Id="rId1" Type="http://schemas.openxmlformats.org/officeDocument/2006/relationships/tags" Target="../tags/tag44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53.xml"/><Relationship Id="rId7" Type="http://schemas.openxmlformats.org/officeDocument/2006/relationships/image" Target="../media/image14.png"/><Relationship Id="rId6" Type="http://schemas.openxmlformats.org/officeDocument/2006/relationships/tags" Target="../tags/tag452.xml"/><Relationship Id="rId5" Type="http://schemas.openxmlformats.org/officeDocument/2006/relationships/image" Target="../media/image13.jpeg"/><Relationship Id="rId4" Type="http://schemas.openxmlformats.org/officeDocument/2006/relationships/tags" Target="../tags/tag451.xml"/><Relationship Id="rId3" Type="http://schemas.openxmlformats.org/officeDocument/2006/relationships/image" Target="../media/image12.jpeg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466.xml"/><Relationship Id="rId25" Type="http://schemas.openxmlformats.org/officeDocument/2006/relationships/tags" Target="../tags/tag465.xml"/><Relationship Id="rId24" Type="http://schemas.openxmlformats.org/officeDocument/2006/relationships/tags" Target="../tags/tag464.xml"/><Relationship Id="rId23" Type="http://schemas.openxmlformats.org/officeDocument/2006/relationships/tags" Target="../tags/tag463.xml"/><Relationship Id="rId22" Type="http://schemas.openxmlformats.org/officeDocument/2006/relationships/tags" Target="../tags/tag462.xml"/><Relationship Id="rId21" Type="http://schemas.openxmlformats.org/officeDocument/2006/relationships/tags" Target="../tags/tag461.xml"/><Relationship Id="rId20" Type="http://schemas.openxmlformats.org/officeDocument/2006/relationships/tags" Target="../tags/tag460.xml"/><Relationship Id="rId2" Type="http://schemas.openxmlformats.org/officeDocument/2006/relationships/tags" Target="../tags/tag450.xml"/><Relationship Id="rId19" Type="http://schemas.openxmlformats.org/officeDocument/2006/relationships/tags" Target="../tags/tag459.xml"/><Relationship Id="rId18" Type="http://schemas.openxmlformats.org/officeDocument/2006/relationships/tags" Target="../tags/tag458.xml"/><Relationship Id="rId17" Type="http://schemas.openxmlformats.org/officeDocument/2006/relationships/image" Target="../media/image19.jpeg"/><Relationship Id="rId16" Type="http://schemas.openxmlformats.org/officeDocument/2006/relationships/tags" Target="../tags/tag457.xml"/><Relationship Id="rId15" Type="http://schemas.openxmlformats.org/officeDocument/2006/relationships/image" Target="../media/image18.jpeg"/><Relationship Id="rId14" Type="http://schemas.openxmlformats.org/officeDocument/2006/relationships/tags" Target="../tags/tag456.xml"/><Relationship Id="rId13" Type="http://schemas.openxmlformats.org/officeDocument/2006/relationships/image" Target="../media/image17.jpeg"/><Relationship Id="rId12" Type="http://schemas.openxmlformats.org/officeDocument/2006/relationships/tags" Target="../tags/tag455.xml"/><Relationship Id="rId11" Type="http://schemas.openxmlformats.org/officeDocument/2006/relationships/image" Target="../media/image16.jpeg"/><Relationship Id="rId10" Type="http://schemas.openxmlformats.org/officeDocument/2006/relationships/tags" Target="../tags/tag454.xml"/><Relationship Id="rId1" Type="http://schemas.openxmlformats.org/officeDocument/2006/relationships/tags" Target="../tags/tag4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image" Target="../media/image22.png"/><Relationship Id="rId7" Type="http://schemas.openxmlformats.org/officeDocument/2006/relationships/tags" Target="../tags/tag471.xml"/><Relationship Id="rId6" Type="http://schemas.openxmlformats.org/officeDocument/2006/relationships/image" Target="../media/image21.png"/><Relationship Id="rId5" Type="http://schemas.openxmlformats.org/officeDocument/2006/relationships/tags" Target="../tags/tag470.xml"/><Relationship Id="rId4" Type="http://schemas.openxmlformats.org/officeDocument/2006/relationships/image" Target="../media/image20.png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73.xml"/><Relationship Id="rId10" Type="http://schemas.openxmlformats.org/officeDocument/2006/relationships/image" Target="../media/image23.png"/><Relationship Id="rId1" Type="http://schemas.openxmlformats.org/officeDocument/2006/relationships/tags" Target="../tags/tag46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tags" Target="../tags/tag478.xml"/><Relationship Id="rId7" Type="http://schemas.openxmlformats.org/officeDocument/2006/relationships/image" Target="../media/image14.png"/><Relationship Id="rId6" Type="http://schemas.openxmlformats.org/officeDocument/2006/relationships/tags" Target="../tags/tag477.xml"/><Relationship Id="rId5" Type="http://schemas.openxmlformats.org/officeDocument/2006/relationships/image" Target="../media/image13.jpeg"/><Relationship Id="rId4" Type="http://schemas.openxmlformats.org/officeDocument/2006/relationships/tags" Target="../tags/tag476.xml"/><Relationship Id="rId3" Type="http://schemas.openxmlformats.org/officeDocument/2006/relationships/image" Target="../media/image12.jpeg"/><Relationship Id="rId23" Type="http://schemas.openxmlformats.org/officeDocument/2006/relationships/slideLayout" Target="../slideLayouts/slideLayout49.xml"/><Relationship Id="rId22" Type="http://schemas.openxmlformats.org/officeDocument/2006/relationships/tags" Target="../tags/tag487.xml"/><Relationship Id="rId21" Type="http://schemas.openxmlformats.org/officeDocument/2006/relationships/tags" Target="../tags/tag486.xml"/><Relationship Id="rId20" Type="http://schemas.openxmlformats.org/officeDocument/2006/relationships/tags" Target="../tags/tag485.xml"/><Relationship Id="rId2" Type="http://schemas.openxmlformats.org/officeDocument/2006/relationships/tags" Target="../tags/tag475.xml"/><Relationship Id="rId19" Type="http://schemas.openxmlformats.org/officeDocument/2006/relationships/tags" Target="../tags/tag484.xml"/><Relationship Id="rId18" Type="http://schemas.openxmlformats.org/officeDocument/2006/relationships/tags" Target="../tags/tag483.xml"/><Relationship Id="rId17" Type="http://schemas.openxmlformats.org/officeDocument/2006/relationships/image" Target="../media/image19.jpeg"/><Relationship Id="rId16" Type="http://schemas.openxmlformats.org/officeDocument/2006/relationships/tags" Target="../tags/tag482.xml"/><Relationship Id="rId15" Type="http://schemas.openxmlformats.org/officeDocument/2006/relationships/image" Target="../media/image18.jpeg"/><Relationship Id="rId14" Type="http://schemas.openxmlformats.org/officeDocument/2006/relationships/tags" Target="../tags/tag481.xml"/><Relationship Id="rId13" Type="http://schemas.openxmlformats.org/officeDocument/2006/relationships/image" Target="../media/image17.jpeg"/><Relationship Id="rId12" Type="http://schemas.openxmlformats.org/officeDocument/2006/relationships/tags" Target="../tags/tag480.xml"/><Relationship Id="rId11" Type="http://schemas.openxmlformats.org/officeDocument/2006/relationships/image" Target="../media/image16.jpeg"/><Relationship Id="rId10" Type="http://schemas.openxmlformats.org/officeDocument/2006/relationships/tags" Target="../tags/tag479.xml"/><Relationship Id="rId1" Type="http://schemas.openxmlformats.org/officeDocument/2006/relationships/tags" Target="../tags/tag4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image" Target="../media/image24.png"/><Relationship Id="rId4" Type="http://schemas.openxmlformats.org/officeDocument/2006/relationships/tags" Target="../tags/tag48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4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tags" Target="../tags/tag498.xml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image" Target="../media/image25.png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502.xml"/><Relationship Id="rId11" Type="http://schemas.openxmlformats.org/officeDocument/2006/relationships/tags" Target="../tags/tag501.xml"/><Relationship Id="rId10" Type="http://schemas.openxmlformats.org/officeDocument/2006/relationships/tags" Target="../tags/tag500.xml"/><Relationship Id="rId1" Type="http://schemas.openxmlformats.org/officeDocument/2006/relationships/tags" Target="../tags/tag4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zh-CN" altLang="en-US" sz="2000">
                <a:solidFill>
                  <a:schemeClr val="dk1">
                    <a:lumMod val="85000"/>
                    <a:lumOff val="15000"/>
                  </a:schemeClr>
                </a:solidFill>
              </a:rPr>
              <a:t>教科版（2017）四年级下册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di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zh-CN" altLang="en-US" sz="7200">
                <a:solidFill>
                  <a:schemeClr val="accent1">
                    <a:lumMod val="75000"/>
                  </a:schemeClr>
                </a:solidFill>
              </a:rPr>
              <a:t>种子里孕育着新生命</a:t>
            </a:r>
            <a:endParaRPr lang="zh-CN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1071249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 fontScale="90000" lnSpcReduction="2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zh-CN" altLang="en-US"/>
              <a:t>你能画一画并指一指胚的各部分吗？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738880" y="1680845"/>
            <a:ext cx="4676140" cy="34270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174240" y="1899285"/>
            <a:ext cx="1052830" cy="487045"/>
          </a:xfrm>
          <a:prstGeom prst="rect">
            <a:avLst/>
          </a:prstGeom>
          <a:solidFill>
            <a:srgbClr val="C34D07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胚根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74240" y="3044825"/>
            <a:ext cx="1052830" cy="48704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胚芽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174240" y="4190365"/>
            <a:ext cx="1052830" cy="487045"/>
          </a:xfrm>
          <a:prstGeom prst="rect">
            <a:avLst/>
          </a:prstGeom>
          <a:solidFill>
            <a:srgbClr val="7030A0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子叶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9059545" y="2273935"/>
            <a:ext cx="1052830" cy="48704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胚轴</a:t>
            </a:r>
            <a:r>
              <a:rPr lang="en-US" altLang="zh-CN" sz="2800">
                <a:solidFill>
                  <a:schemeClr val="bg1"/>
                </a:solidFill>
              </a:rPr>
              <a:t>zhou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9059545" y="3412490"/>
            <a:ext cx="1052830" cy="487045"/>
          </a:xfrm>
          <a:prstGeom prst="rect">
            <a:avLst/>
          </a:prstGeom>
          <a:solidFill>
            <a:srgbClr val="C9091E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种皮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2640330" y="5600700"/>
            <a:ext cx="69424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你认为：胚的各部分将会怎样发展变化？</a:t>
            </a:r>
            <a:endParaRPr lang="zh-CN" altLang="en-US" sz="2800"/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14450" y="1159510"/>
            <a:ext cx="102069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/>
              <a:t>把浸泡后的蚕豆种子放在铺着棉花的盘子里，保持棉花的湿润，持续观察种子的变化，并做好记录。</a:t>
            </a:r>
            <a:endParaRPr lang="zh-CN" altLang="en-US" sz="2800"/>
          </a:p>
        </p:txBody>
      </p:sp>
      <p:pic>
        <p:nvPicPr>
          <p:cNvPr id="5" name="图片 4" descr="202301040944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5995" y="3372485"/>
            <a:ext cx="10477500" cy="2181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669925" y="952500"/>
          <a:ext cx="10852150" cy="50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30"/>
                <a:gridCol w="2170430"/>
                <a:gridCol w="2170430"/>
                <a:gridCol w="2386330"/>
                <a:gridCol w="1954530"/>
              </a:tblGrid>
              <a:tr h="125158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第</a:t>
                      </a:r>
                      <a:r>
                        <a:rPr lang="en-US" altLang="zh-CN" sz="2800"/>
                        <a:t>3</a:t>
                      </a:r>
                      <a:r>
                        <a:rPr lang="zh-CN" altLang="en-US" sz="2800"/>
                        <a:t>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第</a:t>
                      </a:r>
                      <a:r>
                        <a:rPr lang="en-US" altLang="zh-CN" sz="2800"/>
                        <a:t>6</a:t>
                      </a:r>
                      <a:r>
                        <a:rPr lang="zh-CN" altLang="en-US" sz="2800"/>
                        <a:t>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第</a:t>
                      </a:r>
                      <a:r>
                        <a:rPr lang="en-US" altLang="zh-CN" sz="2800"/>
                        <a:t>9</a:t>
                      </a:r>
                      <a:r>
                        <a:rPr lang="zh-CN" altLang="en-US" sz="2800"/>
                        <a:t>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……</a:t>
                      </a:r>
                      <a:endParaRPr lang="en-US" altLang="zh-CN" sz="2800"/>
                    </a:p>
                  </a:txBody>
                  <a:tcPr vert="horz" anchor="ctr"/>
                </a:tc>
              </a:tr>
              <a:tr h="125158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胚芽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基本没变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开始发育，钻出种皮。</a:t>
                      </a:r>
                      <a:endParaRPr lang="en-US" altLang="zh-CN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继续变长，长出嫩茎、叶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endParaRPr lang="zh-CN" altLang="en-US" sz="2800"/>
                    </a:p>
                  </a:txBody>
                  <a:tcPr vert="horz" anchor="ctr"/>
                </a:tc>
              </a:tr>
              <a:tr h="125158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胚根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穿出种皮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继续变长，长出细根。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变成蚕豆的根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endParaRPr lang="zh-CN" altLang="en-US" sz="2800"/>
                    </a:p>
                  </a:txBody>
                  <a:tcPr vert="horz" anchor="ctr"/>
                </a:tc>
              </a:tr>
              <a:tr h="1251585"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子叶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开始萎缩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继续萎缩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继续萎缩</a:t>
                      </a:r>
                      <a:endParaRPr lang="zh-CN" altLang="en-US" sz="2800"/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>
                        <a:buNone/>
                      </a:pPr>
                      <a:endParaRPr lang="zh-CN" altLang="en-US" sz="2800"/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166620" y="6118225"/>
            <a:ext cx="7643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/>
              <a:t>根据我们的观察，说说种子各部分的作用。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pic>
        <p:nvPicPr>
          <p:cNvPr id="4" name="图片 3" descr="202301040954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58465" y="1082675"/>
            <a:ext cx="2609850" cy="2857500"/>
          </a:xfrm>
          <a:prstGeom prst="rect">
            <a:avLst/>
          </a:prstGeom>
        </p:spPr>
      </p:pic>
      <p:pic>
        <p:nvPicPr>
          <p:cNvPr id="5" name="图片 4" descr="202301040954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64630" y="1073150"/>
            <a:ext cx="2362200" cy="286702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516380" y="1306195"/>
            <a:ext cx="1052830" cy="487045"/>
          </a:xfrm>
          <a:prstGeom prst="rect">
            <a:avLst/>
          </a:prstGeom>
          <a:solidFill>
            <a:srgbClr val="C34D07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胚芽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516380" y="2026920"/>
            <a:ext cx="1052830" cy="487045"/>
          </a:xfrm>
          <a:prstGeom prst="rect">
            <a:avLst/>
          </a:prstGeom>
          <a:solidFill>
            <a:srgbClr val="C34D07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胚根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516380" y="2713990"/>
            <a:ext cx="1052830" cy="487045"/>
          </a:xfrm>
          <a:prstGeom prst="rect">
            <a:avLst/>
          </a:prstGeom>
          <a:solidFill>
            <a:srgbClr val="C34D07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子叶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516380" y="3400425"/>
            <a:ext cx="1052830" cy="487045"/>
          </a:xfrm>
          <a:prstGeom prst="rect">
            <a:avLst/>
          </a:prstGeom>
          <a:solidFill>
            <a:srgbClr val="C34D07"/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种皮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>
            <a:stCxn id="6" idx="3"/>
          </p:cNvCxnSpPr>
          <p:nvPr>
            <p:custDataLst>
              <p:tags r:id="rId10"/>
            </p:custDataLst>
          </p:nvPr>
        </p:nvCxnSpPr>
        <p:spPr>
          <a:xfrm flipV="1">
            <a:off x="2569210" y="1547495"/>
            <a:ext cx="1849755" cy="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3"/>
          </p:cNvCxnSpPr>
          <p:nvPr>
            <p:custDataLst>
              <p:tags r:id="rId11"/>
            </p:custDataLst>
          </p:nvPr>
        </p:nvCxnSpPr>
        <p:spPr>
          <a:xfrm flipV="1">
            <a:off x="2569210" y="2032635"/>
            <a:ext cx="1192530" cy="238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8" idx="3"/>
          </p:cNvCxnSpPr>
          <p:nvPr>
            <p:custDataLst>
              <p:tags r:id="rId12"/>
            </p:custDataLst>
          </p:nvPr>
        </p:nvCxnSpPr>
        <p:spPr>
          <a:xfrm flipV="1">
            <a:off x="2569210" y="2808605"/>
            <a:ext cx="1634490" cy="14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9" idx="3"/>
          </p:cNvCxnSpPr>
          <p:nvPr>
            <p:custDataLst>
              <p:tags r:id="rId13"/>
            </p:custDataLst>
          </p:nvPr>
        </p:nvCxnSpPr>
        <p:spPr>
          <a:xfrm flipV="1">
            <a:off x="2569210" y="3519805"/>
            <a:ext cx="1073785" cy="124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9596755" y="1304925"/>
            <a:ext cx="1052830" cy="4870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叶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9596755" y="2030730"/>
            <a:ext cx="1052830" cy="4870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子叶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9596755" y="2713990"/>
            <a:ext cx="1052830" cy="4870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茎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9596755" y="3397250"/>
            <a:ext cx="1052830" cy="487045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2800">
                <a:solidFill>
                  <a:schemeClr val="bg1"/>
                </a:solidFill>
              </a:rPr>
              <a:t>根</a:t>
            </a:r>
            <a:endParaRPr lang="zh-CN" altLang="en-US" sz="280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>
            <a:stCxn id="14" idx="1"/>
          </p:cNvCxnSpPr>
          <p:nvPr>
            <p:custDataLst>
              <p:tags r:id="rId18"/>
            </p:custDataLst>
          </p:nvPr>
        </p:nvCxnSpPr>
        <p:spPr>
          <a:xfrm flipH="1" flipV="1">
            <a:off x="8074660" y="1444625"/>
            <a:ext cx="1522095" cy="104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5" idx="1"/>
          </p:cNvCxnSpPr>
          <p:nvPr>
            <p:custDataLst>
              <p:tags r:id="rId19"/>
            </p:custDataLst>
          </p:nvPr>
        </p:nvCxnSpPr>
        <p:spPr>
          <a:xfrm flipH="1" flipV="1">
            <a:off x="7914005" y="1812925"/>
            <a:ext cx="1682750" cy="461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6" idx="1"/>
          </p:cNvCxnSpPr>
          <p:nvPr>
            <p:custDataLst>
              <p:tags r:id="rId20"/>
            </p:custDataLst>
          </p:nvPr>
        </p:nvCxnSpPr>
        <p:spPr>
          <a:xfrm flipH="1" flipV="1">
            <a:off x="7649210" y="2086610"/>
            <a:ext cx="1947545" cy="87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1"/>
          </p:cNvCxnSpPr>
          <p:nvPr>
            <p:custDataLst>
              <p:tags r:id="rId21"/>
            </p:custDataLst>
          </p:nvPr>
        </p:nvCxnSpPr>
        <p:spPr>
          <a:xfrm flipH="1" flipV="1">
            <a:off x="8197215" y="2899410"/>
            <a:ext cx="1399540" cy="74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22"/>
            </p:custDataLst>
          </p:nvPr>
        </p:nvSpPr>
        <p:spPr>
          <a:xfrm>
            <a:off x="1755140" y="4495800"/>
            <a:ext cx="300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胚芽</a:t>
            </a:r>
            <a:r>
              <a:rPr lang="en-US" altLang="zh-CN" sz="2400"/>
              <a:t>——</a:t>
            </a:r>
            <a:r>
              <a:rPr lang="zh-CN" altLang="en-US" sz="2400">
                <a:solidFill>
                  <a:srgbClr val="00B0F0"/>
                </a:solidFill>
              </a:rPr>
              <a:t>茎和叶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5698490" y="4585335"/>
            <a:ext cx="3662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子叶</a:t>
            </a:r>
            <a:r>
              <a:rPr lang="en-US" altLang="zh-CN" sz="2400"/>
              <a:t>——</a:t>
            </a:r>
            <a:r>
              <a:rPr lang="zh-CN" altLang="en-US" sz="2400">
                <a:solidFill>
                  <a:srgbClr val="00B0F0"/>
                </a:solidFill>
              </a:rPr>
              <a:t>提供营养物质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24"/>
            </p:custDataLst>
          </p:nvPr>
        </p:nvSpPr>
        <p:spPr>
          <a:xfrm>
            <a:off x="1755140" y="5614035"/>
            <a:ext cx="300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胚根</a:t>
            </a:r>
            <a:r>
              <a:rPr lang="en-US" altLang="zh-CN" sz="2400"/>
              <a:t>——</a:t>
            </a:r>
            <a:r>
              <a:rPr lang="zh-CN" altLang="en-US" sz="2400">
                <a:solidFill>
                  <a:srgbClr val="00B0F0"/>
                </a:solidFill>
              </a:rPr>
              <a:t>根</a:t>
            </a:r>
            <a:endParaRPr lang="zh-CN" altLang="en-US" sz="2400">
              <a:solidFill>
                <a:srgbClr val="00B0F0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5698490" y="5614035"/>
            <a:ext cx="3004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种皮</a:t>
            </a:r>
            <a:r>
              <a:rPr lang="en-US" altLang="zh-CN" sz="2400"/>
              <a:t>——</a:t>
            </a:r>
            <a:r>
              <a:rPr lang="zh-CN" altLang="en-US" sz="2400">
                <a:solidFill>
                  <a:srgbClr val="00B0F0"/>
                </a:solidFill>
              </a:rPr>
              <a:t>保护胚</a:t>
            </a:r>
            <a:endParaRPr lang="zh-CN" altLang="en-US" sz="2400">
              <a:solidFill>
                <a:srgbClr val="00B0F0"/>
              </a:solidFill>
            </a:endParaRPr>
          </a:p>
        </p:txBody>
      </p:sp>
    </p:spTree>
    <p:custDataLst>
      <p:tags r:id="rId2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22" grpId="0"/>
      <p:bldP spid="24" grpId="0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3049905" y="1379855"/>
            <a:ext cx="6718300" cy="63119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zh-CN" altLang="en-US" sz="3555"/>
              <a:t>单子叶植物和双子叶植物</a:t>
            </a:r>
            <a:endParaRPr lang="zh-CN" altLang="en-US" sz="3555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049270" y="2256790"/>
            <a:ext cx="6932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00B0F0"/>
                </a:solidFill>
              </a:rPr>
              <a:t>单子叶植物</a:t>
            </a:r>
            <a:r>
              <a:rPr lang="zh-CN" altLang="en-US" sz="2800"/>
              <a:t>：种子的胚具有一片子叶的植物，如水稻、小麦、高粱</a:t>
            </a:r>
            <a:r>
              <a:rPr lang="en-US" altLang="zh-CN" sz="2800"/>
              <a:t>……</a:t>
            </a:r>
            <a:endParaRPr lang="en-US" altLang="zh-CN" sz="280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49905" y="3455670"/>
            <a:ext cx="6932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00B0F0"/>
                </a:solidFill>
              </a:rPr>
              <a:t>双子叶植物</a:t>
            </a:r>
            <a:r>
              <a:rPr lang="zh-CN" altLang="en-US" sz="2800"/>
              <a:t>：种子的胚具有两片子叶的植物，如蚕豆、大豆、花生</a:t>
            </a:r>
            <a:r>
              <a:rPr lang="en-US" altLang="zh-CN" sz="2800"/>
              <a:t>……</a:t>
            </a:r>
            <a:endParaRPr lang="en-US" altLang="zh-CN" sz="2800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小结</a:t>
            </a:r>
            <a:endParaRPr lang="zh-CN" altLang="en-US"/>
          </a:p>
        </p:txBody>
      </p:sp>
      <p:pic>
        <p:nvPicPr>
          <p:cNvPr id="4" name="C9F754DE-2CAD-44b6-B708-469DEB6407EB-2" descr="wp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475105"/>
            <a:ext cx="7757795" cy="41630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75920" y="178435"/>
            <a:ext cx="6753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拓展</a:t>
            </a:r>
            <a:endParaRPr lang="zh-CN" altLang="en-US" sz="2400" b="1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779905" y="178435"/>
            <a:ext cx="382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制作种子贴画</a:t>
            </a:r>
            <a:endParaRPr lang="zh-CN" altLang="en-US" sz="2800"/>
          </a:p>
        </p:txBody>
      </p:sp>
      <p:pic>
        <p:nvPicPr>
          <p:cNvPr id="9" name="3e8b3d83fc8942151ef09ba10fa742ef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52285" y="895985"/>
            <a:ext cx="3454400" cy="5252720"/>
          </a:xfrm>
          <a:prstGeom prst="rect">
            <a:avLst/>
          </a:prstGeom>
        </p:spPr>
      </p:pic>
      <p:pic>
        <p:nvPicPr>
          <p:cNvPr id="10" name="e7472aa2814f28d904fb1462ff78f35e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65325" y="895985"/>
            <a:ext cx="3454400" cy="525272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4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谢谢观看！</a:t>
            </a:r>
            <a:endParaRPr lang="zh-CN" altLang="en-US"/>
          </a:p>
        </p:txBody>
      </p:sp>
      <p:pic>
        <p:nvPicPr>
          <p:cNvPr id="4" name="New picture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90400" y="10414000"/>
            <a:ext cx="304800" cy="215900"/>
          </a:xfrm>
          <a:prstGeom prst="cube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折角形 33"/>
          <p:cNvSpPr/>
          <p:nvPr>
            <p:custDataLst>
              <p:tags r:id="rId9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任意多边形 8"/>
          <p:cNvSpPr/>
          <p:nvPr>
            <p:custDataLst>
              <p:tags r:id="rId10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情景导入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2322830" y="1734185"/>
            <a:ext cx="1755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rgbClr val="FFC000"/>
                </a:solidFill>
              </a:rPr>
              <a:t>猜谜语</a:t>
            </a:r>
            <a:endParaRPr lang="zh-CN" altLang="en-US" sz="2800">
              <a:solidFill>
                <a:srgbClr val="FFC000"/>
              </a:solidFill>
            </a:endParaRPr>
          </a:p>
        </p:txBody>
      </p:sp>
      <p:pic>
        <p:nvPicPr>
          <p:cNvPr id="12" name="图片 11" descr="2023010110325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379210" y="1452245"/>
            <a:ext cx="5376545" cy="410464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918845" y="5474335"/>
            <a:ext cx="94754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>
                <a:solidFill>
                  <a:srgbClr val="FFC000"/>
                </a:solidFill>
              </a:rPr>
              <a:t>“</a:t>
            </a:r>
            <a:r>
              <a:rPr lang="zh-CN" altLang="en-US" sz="2800">
                <a:solidFill>
                  <a:srgbClr val="FFC000"/>
                </a:solidFill>
              </a:rPr>
              <a:t>麻屋子</a:t>
            </a:r>
            <a:r>
              <a:rPr lang="en-US" altLang="zh-CN" sz="2800">
                <a:solidFill>
                  <a:srgbClr val="FFC000"/>
                </a:solidFill>
              </a:rPr>
              <a:t>”</a:t>
            </a:r>
            <a:r>
              <a:rPr lang="zh-CN" altLang="en-US" sz="2800">
                <a:solidFill>
                  <a:srgbClr val="FFC000"/>
                </a:solidFill>
              </a:rPr>
              <a:t>指花生的果皮，</a:t>
            </a:r>
            <a:endParaRPr lang="zh-CN" altLang="en-US" sz="2800">
              <a:solidFill>
                <a:srgbClr val="FFC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>
                <a:solidFill>
                  <a:srgbClr val="FFC000"/>
                </a:solidFill>
              </a:rPr>
              <a:t>“</a:t>
            </a:r>
            <a:r>
              <a:rPr lang="zh-CN" altLang="en-US" sz="2800">
                <a:solidFill>
                  <a:srgbClr val="FFC000"/>
                </a:solidFill>
              </a:rPr>
              <a:t>红帐子</a:t>
            </a:r>
            <a:r>
              <a:rPr lang="en-US" altLang="zh-CN" sz="2800">
                <a:solidFill>
                  <a:srgbClr val="FFC000"/>
                </a:solidFill>
              </a:rPr>
              <a:t>”“</a:t>
            </a:r>
            <a:r>
              <a:rPr lang="zh-CN" altLang="en-US" sz="2800">
                <a:solidFill>
                  <a:srgbClr val="FFC000"/>
                </a:solidFill>
              </a:rPr>
              <a:t>白胖子</a:t>
            </a:r>
            <a:r>
              <a:rPr lang="en-US" altLang="zh-CN" sz="2800">
                <a:solidFill>
                  <a:srgbClr val="FFC000"/>
                </a:solidFill>
              </a:rPr>
              <a:t>”</a:t>
            </a:r>
            <a:r>
              <a:rPr lang="zh-CN" altLang="en-US" sz="2800">
                <a:solidFill>
                  <a:srgbClr val="FFC000"/>
                </a:solidFill>
              </a:rPr>
              <a:t>指的是花生种子的哪一部分呢？</a:t>
            </a:r>
            <a:endParaRPr lang="zh-CN" altLang="en-US" sz="2800">
              <a:solidFill>
                <a:srgbClr val="FFC00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1539875" y="2323465"/>
            <a:ext cx="3446145" cy="2361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 fontAlgn="auto">
              <a:lnSpc>
                <a:spcPct val="150000"/>
              </a:lnSpc>
            </a:pPr>
            <a:r>
              <a:rPr lang="zh-CN" altLang="en-US" sz="2800"/>
              <a:t>麻屋子，红帐子</a:t>
            </a:r>
            <a:endParaRPr lang="zh-CN" altLang="en-US" sz="2800"/>
          </a:p>
          <a:p>
            <a:pPr algn="dist" fontAlgn="auto">
              <a:lnSpc>
                <a:spcPct val="150000"/>
              </a:lnSpc>
            </a:pPr>
            <a:r>
              <a:rPr lang="zh-CN" altLang="en-US" sz="2800"/>
              <a:t>中间坐着个白胖子</a:t>
            </a:r>
            <a:endParaRPr lang="zh-CN" altLang="en-US" sz="2800"/>
          </a:p>
          <a:p>
            <a:pPr algn="dist" fontAlgn="auto">
              <a:lnSpc>
                <a:spcPct val="150000"/>
              </a:lnSpc>
            </a:pPr>
            <a:r>
              <a:rPr lang="zh-CN" altLang="en-US" sz="2800"/>
              <a:t>（打一果实）</a:t>
            </a:r>
            <a:endParaRPr lang="zh-CN" altLang="en-US" sz="2800"/>
          </a:p>
        </p:txBody>
      </p:sp>
    </p:spTree>
    <p:custDataLst>
      <p:tags r:id="rId1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2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情景导入</a:t>
            </a:r>
            <a:endParaRPr lang="zh-CN" altLang="en-US" sz="32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20230101104807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5845" y="1555115"/>
            <a:ext cx="3336925" cy="338074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188585" y="1555115"/>
            <a:ext cx="5227320" cy="3380740"/>
          </a:xfrm>
        </p:spPr>
        <p:txBody>
          <a:bodyPr/>
          <a:lstStyle/>
          <a:p>
            <a:pPr indent="0" algn="dist">
              <a:lnSpc>
                <a:spcPct val="150000"/>
              </a:lnSpc>
            </a:pPr>
            <a:r>
              <a:rPr lang="zh-CN" altLang="en-US" sz="3200">
                <a:solidFill>
                  <a:srgbClr val="FFC000"/>
                </a:solidFill>
              </a:rPr>
              <a:t>绿色开花植物，全世界共有20多万种，占植物界总数的一半以上。它们几乎都是从种子开始新生命的。</a:t>
            </a:r>
            <a:endParaRPr lang="zh-CN" altLang="en-US" sz="3200">
              <a:solidFill>
                <a:srgbClr val="FFC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584325" y="5544185"/>
            <a:ext cx="8671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种子里又是怎样孕育新生命的呢？它有什么特征呢？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pic>
        <p:nvPicPr>
          <p:cNvPr id="12" name="内容占位符 11" descr="20230101105222"/>
          <p:cNvPicPr/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0695" y="1558925"/>
            <a:ext cx="2613660" cy="1782445"/>
          </a:xfrm>
          <a:prstGeom prst="rect">
            <a:avLst/>
          </a:prstGeom>
        </p:spPr>
      </p:pic>
      <p:pic>
        <p:nvPicPr>
          <p:cNvPr id="13" name="图片 12" descr="2023010110523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92475" y="1558925"/>
            <a:ext cx="2613600" cy="1782000"/>
          </a:xfrm>
          <a:prstGeom prst="rect">
            <a:avLst/>
          </a:prstGeom>
        </p:spPr>
      </p:pic>
      <p:pic>
        <p:nvPicPr>
          <p:cNvPr id="14" name="图片 13" descr="20230101105240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4255" y="1559560"/>
            <a:ext cx="2613600" cy="1782000"/>
          </a:xfrm>
          <a:prstGeom prst="rect">
            <a:avLst/>
          </a:prstGeom>
        </p:spPr>
      </p:pic>
      <p:pic>
        <p:nvPicPr>
          <p:cNvPr id="15" name="图片 14" descr="20230101105247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3660" y="1559560"/>
            <a:ext cx="2613600" cy="1782000"/>
          </a:xfrm>
          <a:prstGeom prst="rect">
            <a:avLst/>
          </a:prstGeom>
        </p:spPr>
      </p:pic>
      <p:pic>
        <p:nvPicPr>
          <p:cNvPr id="16" name="图片 15" descr="202301011053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0695" y="4033520"/>
            <a:ext cx="2613600" cy="1742808"/>
          </a:xfrm>
          <a:prstGeom prst="rect">
            <a:avLst/>
          </a:prstGeom>
        </p:spPr>
      </p:pic>
      <p:pic>
        <p:nvPicPr>
          <p:cNvPr id="17" name="图片 16" descr="202301011053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92475" y="4034155"/>
            <a:ext cx="2613660" cy="1742440"/>
          </a:xfrm>
          <a:prstGeom prst="rect">
            <a:avLst/>
          </a:prstGeom>
        </p:spPr>
      </p:pic>
      <p:pic>
        <p:nvPicPr>
          <p:cNvPr id="18" name="图片 17" descr="20230101105351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04255" y="4014470"/>
            <a:ext cx="2613600" cy="1782000"/>
          </a:xfrm>
          <a:prstGeom prst="rect">
            <a:avLst/>
          </a:prstGeom>
        </p:spPr>
      </p:pic>
      <p:pic>
        <p:nvPicPr>
          <p:cNvPr id="19" name="图片 18" descr="20230101105355"/>
          <p:cNvPicPr/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963660" y="4014470"/>
            <a:ext cx="2613600" cy="178200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1178560" y="3395345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蚕豆</a:t>
            </a:r>
            <a:endParaRPr lang="zh-CN" altLang="en-US" sz="3200"/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3990340" y="3395345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花生</a:t>
            </a:r>
            <a:endParaRPr lang="zh-CN" altLang="en-US" sz="3200"/>
          </a:p>
        </p:txBody>
      </p: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6802120" y="3385820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玉米</a:t>
            </a:r>
            <a:endParaRPr lang="zh-CN" altLang="en-US" sz="3200"/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9613900" y="3341370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绿豆</a:t>
            </a:r>
            <a:endParaRPr lang="zh-CN" altLang="en-US" sz="3200"/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1177925" y="5831205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赤豆</a:t>
            </a:r>
            <a:endParaRPr lang="zh-CN" altLang="en-US" sz="3200"/>
          </a:p>
        </p:txBody>
      </p:sp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3922395" y="5831840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稻谷</a:t>
            </a:r>
            <a:endParaRPr lang="zh-CN" altLang="en-US" sz="3200"/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6801485" y="5841365"/>
            <a:ext cx="1218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黄豆</a:t>
            </a:r>
            <a:endParaRPr lang="zh-CN" altLang="en-US" sz="3200"/>
          </a:p>
        </p:txBody>
      </p:sp>
      <p:sp>
        <p:nvSpPr>
          <p:cNvPr id="27" name="文本框 26"/>
          <p:cNvSpPr txBox="1"/>
          <p:nvPr>
            <p:custDataLst>
              <p:tags r:id="rId25"/>
            </p:custDataLst>
          </p:nvPr>
        </p:nvSpPr>
        <p:spPr>
          <a:xfrm>
            <a:off x="9443720" y="5885815"/>
            <a:ext cx="1653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/>
              <a:t>凤仙花</a:t>
            </a:r>
            <a:endParaRPr lang="zh-CN" altLang="en-US" sz="3200"/>
          </a:p>
        </p:txBody>
      </p:sp>
    </p:spTree>
    <p:custDataLst>
      <p:tags r:id="rId2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z="3200"/>
              <a:t>如何去观察及种子的外部特征？</a:t>
            </a:r>
            <a:endParaRPr lang="zh-CN" altLang="en-US" sz="3200"/>
          </a:p>
        </p:txBody>
      </p:sp>
      <p:pic>
        <p:nvPicPr>
          <p:cNvPr id="4" name="图片 3" descr="202301011110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32025" y="2505075"/>
            <a:ext cx="1300480" cy="819785"/>
          </a:xfrm>
          <a:prstGeom prst="rect">
            <a:avLst/>
          </a:prstGeom>
        </p:spPr>
      </p:pic>
      <p:pic>
        <p:nvPicPr>
          <p:cNvPr id="5" name="图片 4" descr="202301011110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00725" y="2468880"/>
            <a:ext cx="1243965" cy="854075"/>
          </a:xfrm>
          <a:prstGeom prst="rect">
            <a:avLst/>
          </a:prstGeom>
        </p:spPr>
      </p:pic>
      <p:pic>
        <p:nvPicPr>
          <p:cNvPr id="6" name="图片 5" descr="202301011110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12910" y="2415540"/>
            <a:ext cx="1248410" cy="960755"/>
          </a:xfrm>
          <a:prstGeom prst="rect">
            <a:avLst/>
          </a:prstGeom>
        </p:spPr>
      </p:pic>
      <p:pic>
        <p:nvPicPr>
          <p:cNvPr id="7" name="C9F754DE-2CAD-44b6-B708-469DEB6407EB-1" descr="wp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481580" y="3512820"/>
            <a:ext cx="7882890" cy="29362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观察种子</a:t>
            </a:r>
            <a:endParaRPr lang="zh-CN" altLang="en-US"/>
          </a:p>
        </p:txBody>
      </p:sp>
      <p:pic>
        <p:nvPicPr>
          <p:cNvPr id="12" name="内容占位符 11" descr="20230101105222"/>
          <p:cNvPicPr/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0695" y="1313815"/>
            <a:ext cx="2613600" cy="1782000"/>
          </a:xfrm>
          <a:prstGeom prst="rect">
            <a:avLst/>
          </a:prstGeom>
        </p:spPr>
      </p:pic>
      <p:pic>
        <p:nvPicPr>
          <p:cNvPr id="13" name="图片 12" descr="2023010110523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92475" y="1313815"/>
            <a:ext cx="2613600" cy="1782000"/>
          </a:xfrm>
          <a:prstGeom prst="rect">
            <a:avLst/>
          </a:prstGeom>
        </p:spPr>
      </p:pic>
      <p:pic>
        <p:nvPicPr>
          <p:cNvPr id="14" name="图片 13" descr="20230101105240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4255" y="1313815"/>
            <a:ext cx="2613600" cy="1782000"/>
          </a:xfrm>
          <a:prstGeom prst="rect">
            <a:avLst/>
          </a:prstGeom>
        </p:spPr>
      </p:pic>
      <p:pic>
        <p:nvPicPr>
          <p:cNvPr id="15" name="图片 14" descr="20230101105247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3660" y="1313815"/>
            <a:ext cx="2613600" cy="1782000"/>
          </a:xfrm>
          <a:prstGeom prst="rect">
            <a:avLst/>
          </a:prstGeom>
        </p:spPr>
      </p:pic>
      <p:pic>
        <p:nvPicPr>
          <p:cNvPr id="16" name="图片 15" descr="202301011053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0695" y="3249295"/>
            <a:ext cx="2613600" cy="1742808"/>
          </a:xfrm>
          <a:prstGeom prst="rect">
            <a:avLst/>
          </a:prstGeom>
        </p:spPr>
      </p:pic>
      <p:pic>
        <p:nvPicPr>
          <p:cNvPr id="17" name="图片 16" descr="202301011053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292475" y="3249295"/>
            <a:ext cx="2613660" cy="1742440"/>
          </a:xfrm>
          <a:prstGeom prst="rect">
            <a:avLst/>
          </a:prstGeom>
        </p:spPr>
      </p:pic>
      <p:pic>
        <p:nvPicPr>
          <p:cNvPr id="18" name="图片 17" descr="20230101105351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04255" y="3249295"/>
            <a:ext cx="2613600" cy="1782000"/>
          </a:xfrm>
          <a:prstGeom prst="rect">
            <a:avLst/>
          </a:prstGeom>
        </p:spPr>
      </p:pic>
      <p:pic>
        <p:nvPicPr>
          <p:cNvPr id="19" name="图片 18" descr="20230101105355"/>
          <p:cNvPicPr/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963660" y="3249295"/>
            <a:ext cx="2613600" cy="1782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8"/>
            </p:custDataLst>
          </p:nvPr>
        </p:nvSpPr>
        <p:spPr>
          <a:xfrm>
            <a:off x="1187450" y="5346065"/>
            <a:ext cx="95783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800"/>
              <a:t>观察结果：不同植物的种子，它们的          、          、         </a:t>
            </a:r>
            <a:endParaRPr lang="zh-CN" altLang="en-US" sz="2800"/>
          </a:p>
          <a:p>
            <a:pPr fontAlgn="auto">
              <a:lnSpc>
                <a:spcPct val="100000"/>
              </a:lnSpc>
            </a:pPr>
            <a:r>
              <a:rPr lang="zh-CN" altLang="en-US" sz="2800"/>
              <a:t>                 等外部特征各不相同。</a:t>
            </a:r>
            <a:endParaRPr lang="zh-CN" altLang="en-US" sz="2800"/>
          </a:p>
        </p:txBody>
      </p:sp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8131175" y="5346065"/>
            <a:ext cx="121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大小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0"/>
            </p:custDataLst>
          </p:nvPr>
        </p:nvSpPr>
        <p:spPr>
          <a:xfrm>
            <a:off x="7058660" y="5346065"/>
            <a:ext cx="121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颜色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1"/>
            </p:custDataLst>
          </p:nvPr>
        </p:nvSpPr>
        <p:spPr>
          <a:xfrm>
            <a:off x="9661525" y="5346065"/>
            <a:ext cx="121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形状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  <p:custDataLst>
      <p:tags r:id="rId2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3689985" y="1338897"/>
            <a:ext cx="5683250" cy="97155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zh-CN" altLang="en-US"/>
              <a:t>观察种子的内部结构</a:t>
            </a:r>
            <a:endParaRPr lang="zh-CN" altLang="en-US"/>
          </a:p>
        </p:txBody>
      </p:sp>
      <p:pic>
        <p:nvPicPr>
          <p:cNvPr id="3" name="1.1解剖并观察种子的内部结构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90470" y="2168525"/>
            <a:ext cx="7839075" cy="3520440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37585" y="13659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观察种子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301040921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35985" y="1504315"/>
            <a:ext cx="6210300" cy="2790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>
          <a:xfrm>
            <a:off x="3886835" y="1039812"/>
            <a:ext cx="5683250" cy="971550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zh-CN" altLang="en-US"/>
              <a:t>观察种子的内部结构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11575" y="60395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观察种子</a:t>
            </a:r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 flipH="1">
            <a:off x="2719705" y="2700655"/>
            <a:ext cx="1209675" cy="19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661795" y="2483485"/>
            <a:ext cx="104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/>
              <a:t>种皮</a:t>
            </a:r>
            <a:endParaRPr lang="zh-CN" altLang="en-US" sz="2800"/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9133840" y="2833370"/>
            <a:ext cx="944880" cy="8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0220325" y="2644140"/>
            <a:ext cx="1086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胚</a:t>
            </a:r>
            <a:endParaRPr lang="zh-CN" altLang="en-US" sz="2800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870835" y="4127500"/>
            <a:ext cx="7292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/>
              <a:t>种子里最重要的部分是（</a:t>
            </a:r>
            <a:r>
              <a:rPr lang="en-US" altLang="zh-CN" sz="2800"/>
              <a:t>   </a:t>
            </a:r>
            <a:r>
              <a:rPr lang="zh-CN" altLang="en-US" sz="2800"/>
              <a:t>）。</a:t>
            </a:r>
            <a:endParaRPr lang="zh-CN" altLang="en-US" sz="2800"/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8520430" y="4127500"/>
            <a:ext cx="462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胚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2559685" y="4835525"/>
            <a:ext cx="8114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/>
              <a:t>胚是有生命的，可以发育成一株植物。</a:t>
            </a:r>
            <a:endParaRPr lang="zh-CN" altLang="en-US" sz="2800"/>
          </a:p>
        </p:txBody>
      </p:sp>
    </p:spTree>
    <p:custDataLst>
      <p:tags r:id="rId1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AS_UNIQUEID" val="11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AS_UNIQUEID" val="1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00.xml><?xml version="1.0" encoding="utf-8"?>
<p:tagLst xmlns:p="http://schemas.openxmlformats.org/presentationml/2006/main">
  <p:tag name="AS_UNIQUEID" val="2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1.xml><?xml version="1.0" encoding="utf-8"?>
<p:tagLst xmlns:p="http://schemas.openxmlformats.org/presentationml/2006/main">
  <p:tag name="AS_UNIQUEID" val="2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2.xml><?xml version="1.0" encoding="utf-8"?>
<p:tagLst xmlns:p="http://schemas.openxmlformats.org/presentationml/2006/main">
  <p:tag name="AS_UNIQUEID" val="2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3.xml><?xml version="1.0" encoding="utf-8"?>
<p:tagLst xmlns:p="http://schemas.openxmlformats.org/presentationml/2006/main">
  <p:tag name="AS_UNIQUEID" val="2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4.xml><?xml version="1.0" encoding="utf-8"?>
<p:tagLst xmlns:p="http://schemas.openxmlformats.org/presentationml/2006/main">
  <p:tag name="AS_UNIQUEID" val="2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5.xml><?xml version="1.0" encoding="utf-8"?>
<p:tagLst xmlns:p="http://schemas.openxmlformats.org/presentationml/2006/main">
  <p:tag name="AS_UNIQUEID" val="2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06.xml><?xml version="1.0" encoding="utf-8"?>
<p:tagLst xmlns:p="http://schemas.openxmlformats.org/presentationml/2006/main">
  <p:tag name="AS_UNIQUEID" val="2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07.xml><?xml version="1.0" encoding="utf-8"?>
<p:tagLst xmlns:p="http://schemas.openxmlformats.org/presentationml/2006/main">
  <p:tag name="AS_UNIQUEID" val="2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08.xml><?xml version="1.0" encoding="utf-8"?>
<p:tagLst xmlns:p="http://schemas.openxmlformats.org/presentationml/2006/main">
  <p:tag name="AS_UNIQUEID" val="2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09.xml><?xml version="1.0" encoding="utf-8"?>
<p:tagLst xmlns:p="http://schemas.openxmlformats.org/presentationml/2006/main">
  <p:tag name="AS_UNIQUEID" val="2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1.xml><?xml version="1.0" encoding="utf-8"?>
<p:tagLst xmlns:p="http://schemas.openxmlformats.org/presentationml/2006/main">
  <p:tag name="AS_UNIQUEID" val="1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10.xml><?xml version="1.0" encoding="utf-8"?>
<p:tagLst xmlns:p="http://schemas.openxmlformats.org/presentationml/2006/main">
  <p:tag name="AS_UNIQUEID" val="2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11.xml><?xml version="1.0" encoding="utf-8"?>
<p:tagLst xmlns:p="http://schemas.openxmlformats.org/presentationml/2006/main">
  <p:tag name="AS_UNIQUEID" val="2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12.xml><?xml version="1.0" encoding="utf-8"?>
<p:tagLst xmlns:p="http://schemas.openxmlformats.org/presentationml/2006/main">
  <p:tag name="AS_UNIQUEID" val="2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13.xml><?xml version="1.0" encoding="utf-8"?>
<p:tagLst xmlns:p="http://schemas.openxmlformats.org/presentationml/2006/main">
  <p:tag name="AS_UNIQUEID" val="2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14.xml><?xml version="1.0" encoding="utf-8"?>
<p:tagLst xmlns:p="http://schemas.openxmlformats.org/presentationml/2006/main">
  <p:tag name="AS_UNIQUEID" val="2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15.xml><?xml version="1.0" encoding="utf-8"?>
<p:tagLst xmlns:p="http://schemas.openxmlformats.org/presentationml/2006/main">
  <p:tag name="AS_UNIQUEID" val="2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16.xml><?xml version="1.0" encoding="utf-8"?>
<p:tagLst xmlns:p="http://schemas.openxmlformats.org/presentationml/2006/main">
  <p:tag name="AS_UNIQUEID" val="2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17.xml><?xml version="1.0" encoding="utf-8"?>
<p:tagLst xmlns:p="http://schemas.openxmlformats.org/presentationml/2006/main">
  <p:tag name="AS_UNIQUEID" val="2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18.xml><?xml version="1.0" encoding="utf-8"?>
<p:tagLst xmlns:p="http://schemas.openxmlformats.org/presentationml/2006/main">
  <p:tag name="AS_UNIQUEID" val="2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19.xml><?xml version="1.0" encoding="utf-8"?>
<p:tagLst xmlns:p="http://schemas.openxmlformats.org/presentationml/2006/main">
  <p:tag name="AS_UNIQUEID" val="2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2.xml><?xml version="1.0" encoding="utf-8"?>
<p:tagLst xmlns:p="http://schemas.openxmlformats.org/presentationml/2006/main">
  <p:tag name="AS_UNIQUEID" val="13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20.xml><?xml version="1.0" encoding="utf-8"?>
<p:tagLst xmlns:p="http://schemas.openxmlformats.org/presentationml/2006/main">
  <p:tag name="AS_UNIQUEID" val="2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21.xml><?xml version="1.0" encoding="utf-8"?>
<p:tagLst xmlns:p="http://schemas.openxmlformats.org/presentationml/2006/main">
  <p:tag name="AS_UNIQUEID" val="2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22.xml><?xml version="1.0" encoding="utf-8"?>
<p:tagLst xmlns:p="http://schemas.openxmlformats.org/presentationml/2006/main">
  <p:tag name="AS_UNIQUEID" val="2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23.xml><?xml version="1.0" encoding="utf-8"?>
<p:tagLst xmlns:p="http://schemas.openxmlformats.org/presentationml/2006/main">
  <p:tag name="AS_UNIQUEID" val="2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4.xml><?xml version="1.0" encoding="utf-8"?>
<p:tagLst xmlns:p="http://schemas.openxmlformats.org/presentationml/2006/main">
  <p:tag name="AS_UNIQUEID" val="2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5.xml><?xml version="1.0" encoding="utf-8"?>
<p:tagLst xmlns:p="http://schemas.openxmlformats.org/presentationml/2006/main">
  <p:tag name="AS_UNIQUEID" val="2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6.xml><?xml version="1.0" encoding="utf-8"?>
<p:tagLst xmlns:p="http://schemas.openxmlformats.org/presentationml/2006/main">
  <p:tag name="AS_UNIQUEID" val="2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7.xml><?xml version="1.0" encoding="utf-8"?>
<p:tagLst xmlns:p="http://schemas.openxmlformats.org/presentationml/2006/main">
  <p:tag name="AS_UNIQUEID" val="2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8.xml><?xml version="1.0" encoding="utf-8"?>
<p:tagLst xmlns:p="http://schemas.openxmlformats.org/presentationml/2006/main">
  <p:tag name="AS_UNIQUEID" val="2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29.xml><?xml version="1.0" encoding="utf-8"?>
<p:tagLst xmlns:p="http://schemas.openxmlformats.org/presentationml/2006/main">
  <p:tag name="AS_UNIQUEID" val="2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3.xml><?xml version="1.0" encoding="utf-8"?>
<p:tagLst xmlns:p="http://schemas.openxmlformats.org/presentationml/2006/main">
  <p:tag name="AS_UNIQUEID" val="1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30.xml><?xml version="1.0" encoding="utf-8"?>
<p:tagLst xmlns:p="http://schemas.openxmlformats.org/presentationml/2006/main">
  <p:tag name="AS_UNIQUEID" val="2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1.xml><?xml version="1.0" encoding="utf-8"?>
<p:tagLst xmlns:p="http://schemas.openxmlformats.org/presentationml/2006/main">
  <p:tag name="AS_UNIQUEID" val="2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2.xml><?xml version="1.0" encoding="utf-8"?>
<p:tagLst xmlns:p="http://schemas.openxmlformats.org/presentationml/2006/main">
  <p:tag name="AS_UNIQUEID" val="2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3.xml><?xml version="1.0" encoding="utf-8"?>
<p:tagLst xmlns:p="http://schemas.openxmlformats.org/presentationml/2006/main">
  <p:tag name="AS_UNIQUEID" val="2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4.xml><?xml version="1.0" encoding="utf-8"?>
<p:tagLst xmlns:p="http://schemas.openxmlformats.org/presentationml/2006/main">
  <p:tag name="AS_UNIQUEID" val="2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5.xml><?xml version="1.0" encoding="utf-8"?>
<p:tagLst xmlns:p="http://schemas.openxmlformats.org/presentationml/2006/main">
  <p:tag name="AS_UNIQUEID" val="2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136.xml><?xml version="1.0" encoding="utf-8"?>
<p:tagLst xmlns:p="http://schemas.openxmlformats.org/presentationml/2006/main">
  <p:tag name="AS_UNIQUEID" val="2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37.xml><?xml version="1.0" encoding="utf-8"?>
<p:tagLst xmlns:p="http://schemas.openxmlformats.org/presentationml/2006/main">
  <p:tag name="AS_UNIQUEID" val="2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38.xml><?xml version="1.0" encoding="utf-8"?>
<p:tagLst xmlns:p="http://schemas.openxmlformats.org/presentationml/2006/main">
  <p:tag name="AS_UNIQUEID" val="2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39.xml><?xml version="1.0" encoding="utf-8"?>
<p:tagLst xmlns:p="http://schemas.openxmlformats.org/presentationml/2006/main">
  <p:tag name="AS_UNIQUEID" val="2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.xml><?xml version="1.0" encoding="utf-8"?>
<p:tagLst xmlns:p="http://schemas.openxmlformats.org/presentationml/2006/main">
  <p:tag name="AS_UNIQUEID" val="1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0.xml><?xml version="1.0" encoding="utf-8"?>
<p:tagLst xmlns:p="http://schemas.openxmlformats.org/presentationml/2006/main">
  <p:tag name="AS_UNIQUEID" val="2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1.xml><?xml version="1.0" encoding="utf-8"?>
<p:tagLst xmlns:p="http://schemas.openxmlformats.org/presentationml/2006/main">
  <p:tag name="AS_UNIQUEID" val="2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2.xml><?xml version="1.0" encoding="utf-8"?>
<p:tagLst xmlns:p="http://schemas.openxmlformats.org/presentationml/2006/main">
  <p:tag name="AS_UNIQUEID" val="2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3.xml><?xml version="1.0" encoding="utf-8"?>
<p:tagLst xmlns:p="http://schemas.openxmlformats.org/presentationml/2006/main">
  <p:tag name="AS_UNIQUEID" val="2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4.xml><?xml version="1.0" encoding="utf-8"?>
<p:tagLst xmlns:p="http://schemas.openxmlformats.org/presentationml/2006/main">
  <p:tag name="AS_UNIQUEID" val="2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5.xml><?xml version="1.0" encoding="utf-8"?>
<p:tagLst xmlns:p="http://schemas.openxmlformats.org/presentationml/2006/main">
  <p:tag name="AS_UNIQUEID" val="2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146.xml><?xml version="1.0" encoding="utf-8"?>
<p:tagLst xmlns:p="http://schemas.openxmlformats.org/presentationml/2006/main">
  <p:tag name="AS_UNIQUEID" val="285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47.xml><?xml version="1.0" encoding="utf-8"?>
<p:tagLst xmlns:p="http://schemas.openxmlformats.org/presentationml/2006/main">
  <p:tag name="AS_UNIQUEID" val="286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48.xml><?xml version="1.0" encoding="utf-8"?>
<p:tagLst xmlns:p="http://schemas.openxmlformats.org/presentationml/2006/main">
  <p:tag name="AS_UNIQUEID" val="28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49.xml><?xml version="1.0" encoding="utf-8"?>
<p:tagLst xmlns:p="http://schemas.openxmlformats.org/presentationml/2006/main">
  <p:tag name="AS_UNIQUEID" val="288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5.xml><?xml version="1.0" encoding="utf-8"?>
<p:tagLst xmlns:p="http://schemas.openxmlformats.org/presentationml/2006/main">
  <p:tag name="AS_UNIQUEID" val="1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0.xml><?xml version="1.0" encoding="utf-8"?>
<p:tagLst xmlns:p="http://schemas.openxmlformats.org/presentationml/2006/main">
  <p:tag name="AS_UNIQUEID" val="289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51.xml><?xml version="1.0" encoding="utf-8"?>
<p:tagLst xmlns:p="http://schemas.openxmlformats.org/presentationml/2006/main">
  <p:tag name="AS_UNIQUEID" val="290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152.xml><?xml version="1.0" encoding="utf-8"?>
<p:tagLst xmlns:p="http://schemas.openxmlformats.org/presentationml/2006/main">
  <p:tag name="AS_UNIQUEID" val="292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0"/>
  <p:tag name="KSO_WM_UNIT_INDEX" val="0"/>
  <p:tag name="KSO_WM_UNIT_LAYERLEVEL" val="1"/>
  <p:tag name="KSO_WM_UNIT_SUBTYPE" val="h"/>
  <p:tag name="KSO_WM_UNIT_TYPE" val="i"/>
</p:tagLst>
</file>

<file path=ppt/tags/tag153.xml><?xml version="1.0" encoding="utf-8"?>
<p:tagLst xmlns:p="http://schemas.openxmlformats.org/presentationml/2006/main">
  <p:tag name="AS_UNIQUEID" val="293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4.xml><?xml version="1.0" encoding="utf-8"?>
<p:tagLst xmlns:p="http://schemas.openxmlformats.org/presentationml/2006/main">
  <p:tag name="AS_UNIQUEID" val="294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5.xml><?xml version="1.0" encoding="utf-8"?>
<p:tagLst xmlns:p="http://schemas.openxmlformats.org/presentationml/2006/main">
  <p:tag name="AS_UNIQUEID" val="295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6.xml><?xml version="1.0" encoding="utf-8"?>
<p:tagLst xmlns:p="http://schemas.openxmlformats.org/presentationml/2006/main">
  <p:tag name="AS_UNIQUEID" val="29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7.xml><?xml version="1.0" encoding="utf-8"?>
<p:tagLst xmlns:p="http://schemas.openxmlformats.org/presentationml/2006/main">
  <p:tag name="AS_UNIQUEID" val="297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8.xml><?xml version="1.0" encoding="utf-8"?>
<p:tagLst xmlns:p="http://schemas.openxmlformats.org/presentationml/2006/main">
  <p:tag name="AS_UNIQUEID" val="298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59.xml><?xml version="1.0" encoding="utf-8"?>
<p:tagLst xmlns:p="http://schemas.openxmlformats.org/presentationml/2006/main">
  <p:tag name="AS_UNIQUEID" val="299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16.xml><?xml version="1.0" encoding="utf-8"?>
<p:tagLst xmlns:p="http://schemas.openxmlformats.org/presentationml/2006/main">
  <p:tag name="AS_UNIQUEID" val="1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60.xml><?xml version="1.0" encoding="utf-8"?>
<p:tagLst xmlns:p="http://schemas.openxmlformats.org/presentationml/2006/main">
  <p:tag name="AS_UNIQUEID" val="301"/>
  <p:tag name="KSO_WM_BEAUTIFY_FLAG" val="#wm#"/>
  <p:tag name="KSO_WM_SLIDE_BACKGROUND_TYPE" val="leftRigh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4*i*0"/>
  <p:tag name="KSO_WM_UNIT_INDEX" val="0"/>
  <p:tag name="KSO_WM_UNIT_LAYERLEVEL" val="1"/>
  <p:tag name="KSO_WM_UNIT_SUBTYPE" val="h"/>
  <p:tag name="KSO_WM_UNIT_TYPE" val="i"/>
</p:tagLst>
</file>

<file path=ppt/tags/tag161.xml><?xml version="1.0" encoding="utf-8"?>
<p:tagLst xmlns:p="http://schemas.openxmlformats.org/presentationml/2006/main">
  <p:tag name="AS_UNIQUEID" val="302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2.xml><?xml version="1.0" encoding="utf-8"?>
<p:tagLst xmlns:p="http://schemas.openxmlformats.org/presentationml/2006/main">
  <p:tag name="AS_UNIQUEID" val="303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3.xml><?xml version="1.0" encoding="utf-8"?>
<p:tagLst xmlns:p="http://schemas.openxmlformats.org/presentationml/2006/main">
  <p:tag name="AS_UNIQUEID" val="304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4.xml><?xml version="1.0" encoding="utf-8"?>
<p:tagLst xmlns:p="http://schemas.openxmlformats.org/presentationml/2006/main">
  <p:tag name="AS_UNIQUEID" val="305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5.xml><?xml version="1.0" encoding="utf-8"?>
<p:tagLst xmlns:p="http://schemas.openxmlformats.org/presentationml/2006/main">
  <p:tag name="AS_UNIQUEID" val="306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6.xml><?xml version="1.0" encoding="utf-8"?>
<p:tagLst xmlns:p="http://schemas.openxmlformats.org/presentationml/2006/main">
  <p:tag name="AS_UNIQUEID" val="307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7.xml><?xml version="1.0" encoding="utf-8"?>
<p:tagLst xmlns:p="http://schemas.openxmlformats.org/presentationml/2006/main">
  <p:tag name="AS_UNIQUEID" val="308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68.xml><?xml version="1.0" encoding="utf-8"?>
<p:tagLst xmlns:p="http://schemas.openxmlformats.org/presentationml/2006/main">
  <p:tag name="AS_UNIQUEID" val="310"/>
  <p:tag name="KSO_WM_BEAUTIFY_FLAG" val="#wm#"/>
  <p:tag name="KSO_WM_SLIDE_BACKGROUND_TYPE" val="topBottom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5*i*0"/>
  <p:tag name="KSO_WM_UNIT_INDEX" val="0"/>
  <p:tag name="KSO_WM_UNIT_LAYERLEVEL" val="1"/>
  <p:tag name="KSO_WM_UNIT_SUBTYPE" val="h"/>
  <p:tag name="KSO_WM_UNIT_TYPE" val="i"/>
</p:tagLst>
</file>

<file path=ppt/tags/tag169.xml><?xml version="1.0" encoding="utf-8"?>
<p:tagLst xmlns:p="http://schemas.openxmlformats.org/presentationml/2006/main">
  <p:tag name="AS_UNIQUEID" val="311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.xml><?xml version="1.0" encoding="utf-8"?>
<p:tagLst xmlns:p="http://schemas.openxmlformats.org/presentationml/2006/main">
  <p:tag name="AS_UNIQUEID" val="1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0.xml><?xml version="1.0" encoding="utf-8"?>
<p:tagLst xmlns:p="http://schemas.openxmlformats.org/presentationml/2006/main">
  <p:tag name="AS_UNIQUEID" val="312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1.xml><?xml version="1.0" encoding="utf-8"?>
<p:tagLst xmlns:p="http://schemas.openxmlformats.org/presentationml/2006/main">
  <p:tag name="AS_UNIQUEID" val="313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2.xml><?xml version="1.0" encoding="utf-8"?>
<p:tagLst xmlns:p="http://schemas.openxmlformats.org/presentationml/2006/main">
  <p:tag name="AS_UNIQUEID" val="314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3.xml><?xml version="1.0" encoding="utf-8"?>
<p:tagLst xmlns:p="http://schemas.openxmlformats.org/presentationml/2006/main">
  <p:tag name="AS_UNIQUEID" val="315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4.xml><?xml version="1.0" encoding="utf-8"?>
<p:tagLst xmlns:p="http://schemas.openxmlformats.org/presentationml/2006/main">
  <p:tag name="AS_UNIQUEID" val="316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5.xml><?xml version="1.0" encoding="utf-8"?>
<p:tagLst xmlns:p="http://schemas.openxmlformats.org/presentationml/2006/main">
  <p:tag name="AS_UNIQUEID" val="317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6.xml><?xml version="1.0" encoding="utf-8"?>
<p:tagLst xmlns:p="http://schemas.openxmlformats.org/presentationml/2006/main">
  <p:tag name="AS_UNIQUEID" val="318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77.xml><?xml version="1.0" encoding="utf-8"?>
<p:tagLst xmlns:p="http://schemas.openxmlformats.org/presentationml/2006/main">
  <p:tag name="AS_UNIQUEID" val="320"/>
  <p:tag name="KSO_WM_BEAUTIFY_FLAG" val="#wm#"/>
  <p:tag name="KSO_WM_SLIDE_BACKGROUND_TYPE" val="bottomTop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6*i*0"/>
  <p:tag name="KSO_WM_UNIT_INDEX" val="0"/>
  <p:tag name="KSO_WM_UNIT_LAYERLEVEL" val="1"/>
  <p:tag name="KSO_WM_UNIT_SUBTYPE" val="h"/>
  <p:tag name="KSO_WM_UNIT_TYPE" val="i"/>
</p:tagLst>
</file>

<file path=ppt/tags/tag178.xml><?xml version="1.0" encoding="utf-8"?>
<p:tagLst xmlns:p="http://schemas.openxmlformats.org/presentationml/2006/main">
  <p:tag name="AS_UNIQUEID" val="321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79.xml><?xml version="1.0" encoding="utf-8"?>
<p:tagLst xmlns:p="http://schemas.openxmlformats.org/presentationml/2006/main">
  <p:tag name="AS_UNIQUEID" val="322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.xml><?xml version="1.0" encoding="utf-8"?>
<p:tagLst xmlns:p="http://schemas.openxmlformats.org/presentationml/2006/main">
  <p:tag name="AS_UNIQUEID" val="1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80.xml><?xml version="1.0" encoding="utf-8"?>
<p:tagLst xmlns:p="http://schemas.openxmlformats.org/presentationml/2006/main">
  <p:tag name="AS_UNIQUEID" val="323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1.xml><?xml version="1.0" encoding="utf-8"?>
<p:tagLst xmlns:p="http://schemas.openxmlformats.org/presentationml/2006/main">
  <p:tag name="AS_UNIQUEID" val="324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2.xml><?xml version="1.0" encoding="utf-8"?>
<p:tagLst xmlns:p="http://schemas.openxmlformats.org/presentationml/2006/main">
  <p:tag name="AS_UNIQUEID" val="325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3.xml><?xml version="1.0" encoding="utf-8"?>
<p:tagLst xmlns:p="http://schemas.openxmlformats.org/presentationml/2006/main">
  <p:tag name="AS_UNIQUEID" val="326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4.xml><?xml version="1.0" encoding="utf-8"?>
<p:tagLst xmlns:p="http://schemas.openxmlformats.org/presentationml/2006/main">
  <p:tag name="AS_UNIQUEID" val="327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5.xml><?xml version="1.0" encoding="utf-8"?>
<p:tagLst xmlns:p="http://schemas.openxmlformats.org/presentationml/2006/main">
  <p:tag name="AS_UNIQUEID" val="328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86.xml><?xml version="1.0" encoding="utf-8"?>
<p:tagLst xmlns:p="http://schemas.openxmlformats.org/presentationml/2006/main">
  <p:tag name="AS_UNIQUEID" val="330"/>
  <p:tag name="KSO_WM_BEAUTIFY_FLAG" val="#wm#"/>
  <p:tag name="KSO_WM_SLIDE_BACKGROUND_TYPE" val="navigation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7*i*0"/>
  <p:tag name="KSO_WM_UNIT_INDEX" val="0"/>
  <p:tag name="KSO_WM_UNIT_LAYERLEVEL" val="1"/>
  <p:tag name="KSO_WM_UNIT_SUBTYPE" val="h"/>
  <p:tag name="KSO_WM_UNIT_TYPE" val="i"/>
</p:tagLst>
</file>

<file path=ppt/tags/tag187.xml><?xml version="1.0" encoding="utf-8"?>
<p:tagLst xmlns:p="http://schemas.openxmlformats.org/presentationml/2006/main">
  <p:tag name="AS_UNIQUEID" val="331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88.xml><?xml version="1.0" encoding="utf-8"?>
<p:tagLst xmlns:p="http://schemas.openxmlformats.org/presentationml/2006/main">
  <p:tag name="AS_UNIQUEID" val="332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89.xml><?xml version="1.0" encoding="utf-8"?>
<p:tagLst xmlns:p="http://schemas.openxmlformats.org/presentationml/2006/main">
  <p:tag name="AS_UNIQUEID" val="333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.xml><?xml version="1.0" encoding="utf-8"?>
<p:tagLst xmlns:p="http://schemas.openxmlformats.org/presentationml/2006/main">
  <p:tag name="AS_UNIQUEID" val="1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90.xml><?xml version="1.0" encoding="utf-8"?>
<p:tagLst xmlns:p="http://schemas.openxmlformats.org/presentationml/2006/main">
  <p:tag name="AS_UNIQUEID" val="334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1.xml><?xml version="1.0" encoding="utf-8"?>
<p:tagLst xmlns:p="http://schemas.openxmlformats.org/presentationml/2006/main">
  <p:tag name="AS_UNIQUEID" val="335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2.xml><?xml version="1.0" encoding="utf-8"?>
<p:tagLst xmlns:p="http://schemas.openxmlformats.org/presentationml/2006/main">
  <p:tag name="AS_UNIQUEID" val="336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3.xml><?xml version="1.0" encoding="utf-8"?>
<p:tagLst xmlns:p="http://schemas.openxmlformats.org/presentationml/2006/main">
  <p:tag name="AS_UNIQUEID" val="337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4.xml><?xml version="1.0" encoding="utf-8"?>
<p:tagLst xmlns:p="http://schemas.openxmlformats.org/presentationml/2006/main">
  <p:tag name="AS_UNIQUEID" val="338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5.xml><?xml version="1.0" encoding="utf-8"?>
<p:tagLst xmlns:p="http://schemas.openxmlformats.org/presentationml/2006/main">
  <p:tag name="AS_UNIQUEID" val="339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6.xml><?xml version="1.0" encoding="utf-8"?>
<p:tagLst xmlns:p="http://schemas.openxmlformats.org/presentationml/2006/main">
  <p:tag name="AS_UNIQUEID" val="340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97.xml><?xml version="1.0" encoding="utf-8"?>
<p:tagLst xmlns:p="http://schemas.openxmlformats.org/presentationml/2006/main">
  <p:tag name="AS_UNIQUEID" val="342"/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0"/>
  <p:tag name="KSO_WM_UNIT_INDEX" val="0"/>
  <p:tag name="KSO_WM_UNIT_LAYERLEVEL" val="1"/>
  <p:tag name="KSO_WM_UNIT_SUBTYPE" val="h"/>
  <p:tag name="KSO_WM_UNIT_TYPE" val="i"/>
</p:tagLst>
</file>

<file path=ppt/tags/tag198.xml><?xml version="1.0" encoding="utf-8"?>
<p:tagLst xmlns:p="http://schemas.openxmlformats.org/presentationml/2006/main">
  <p:tag name="AS_UNIQUEID" val="343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99.xml><?xml version="1.0" encoding="utf-8"?>
<p:tagLst xmlns:p="http://schemas.openxmlformats.org/presentationml/2006/main">
  <p:tag name="AS_UNIQUEID" val="344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.xml><?xml version="1.0" encoding="utf-8"?>
<p:tagLst xmlns:p="http://schemas.openxmlformats.org/presentationml/2006/main">
  <p:tag name="AS_UNIQUEID" val="1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AS_UNIQUEID" val="1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00.xml><?xml version="1.0" encoding="utf-8"?>
<p:tagLst xmlns:p="http://schemas.openxmlformats.org/presentationml/2006/main">
  <p:tag name="AS_UNIQUEID" val="345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01.xml><?xml version="1.0" encoding="utf-8"?>
<p:tagLst xmlns:p="http://schemas.openxmlformats.org/presentationml/2006/main">
  <p:tag name="AS_UNIQUEID" val="346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02.xml><?xml version="1.0" encoding="utf-8"?>
<p:tagLst xmlns:p="http://schemas.openxmlformats.org/presentationml/2006/main">
  <p:tag name="AS_UNIQUEID" val="347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03.xml><?xml version="1.0" encoding="utf-8"?>
<p:tagLst xmlns:p="http://schemas.openxmlformats.org/presentationml/2006/main">
  <p:tag name="AS_UNIQUEID" val="348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04.xml><?xml version="1.0" encoding="utf-8"?>
<p:tagLst xmlns:p="http://schemas.openxmlformats.org/presentationml/2006/main">
  <p:tag name="AS_UNIQUEID" val="349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05.xml><?xml version="1.0" encoding="utf-8"?>
<p:tagLst xmlns:p="http://schemas.openxmlformats.org/presentationml/2006/main">
  <p:tag name="AS_UNIQUEID" val="351"/>
  <p:tag name="KSO_WM_BEAUTIFY_FLAG" val="#wm#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6.xml><?xml version="1.0" encoding="utf-8"?>
<p:tagLst xmlns:p="http://schemas.openxmlformats.org/presentationml/2006/main">
  <p:tag name="AS_UNIQUEID" val="352"/>
  <p:tag name="KSO_WM_BEAUTIFY_FLAG" val="#wm#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7.xml><?xml version="1.0" encoding="utf-8"?>
<p:tagLst xmlns:p="http://schemas.openxmlformats.org/presentationml/2006/main">
  <p:tag name="AS_UNIQUEID" val="3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8.xml><?xml version="1.0" encoding="utf-8"?>
<p:tagLst xmlns:p="http://schemas.openxmlformats.org/presentationml/2006/main">
  <p:tag name="AS_UNIQUEID" val="3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9.xml><?xml version="1.0" encoding="utf-8"?>
<p:tagLst xmlns:p="http://schemas.openxmlformats.org/presentationml/2006/main">
  <p:tag name="AS_UNIQUEID" val="3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1.xml><?xml version="1.0" encoding="utf-8"?>
<p:tagLst xmlns:p="http://schemas.openxmlformats.org/presentationml/2006/main">
  <p:tag name="AS_UNIQUEID" val="1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0.xml><?xml version="1.0" encoding="utf-8"?>
<p:tagLst xmlns:p="http://schemas.openxmlformats.org/presentationml/2006/main">
  <p:tag name="AS_UNIQUEID" val="356"/>
  <p:tag name="KSO_WM_BEAUTIFY_FLAG" val="#wm#"/>
  <p:tag name="KSO_WM_TAG_VERSION" val="1.0"/>
  <p:tag name="KSO_WM_TEMPLATE_CATEGORY" val="custom"/>
  <p:tag name="KSO_WM_TEMPLATE_COLOR_TYPE" val="1"/>
  <p:tag name="KSO_WM_TEMPLATE_INDEX" val="20205963"/>
  <p:tag name="KSO_WM_TEMPLATE_MASTER_THUMB_INDEX" val="12"/>
  <p:tag name="KSO_WM_TEMPLATE_MASTER_TYPE" val="1"/>
  <p:tag name="KSO_WM_TEMPLATE_SUBCATEGORY" val="0"/>
  <p:tag name="KSO_WM_TEMPLATE_THUMBS_INDEX" val="1、4、7、9、11、14、15、18、22、23、24"/>
</p:tagLst>
</file>

<file path=ppt/tags/tag211.xml><?xml version="1.0" encoding="utf-8"?>
<p:tagLst xmlns:p="http://schemas.openxmlformats.org/presentationml/2006/main">
  <p:tag name="AS_UNIQUEID" val="357"/>
</p:tagLst>
</file>

<file path=ppt/tags/tag212.xml><?xml version="1.0" encoding="utf-8"?>
<p:tagLst xmlns:p="http://schemas.openxmlformats.org/presentationml/2006/main">
  <p:tag name="AS_UNIQUEID" val="3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3.xml><?xml version="1.0" encoding="utf-8"?>
<p:tagLst xmlns:p="http://schemas.openxmlformats.org/presentationml/2006/main">
  <p:tag name="AS_UNIQUEID" val="3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3"/>
  <p:tag name="KSO_WM_UNIT_INDEX" val="3"/>
  <p:tag name="KSO_WM_UNIT_LAYERLEVEL" val="1"/>
  <p:tag name="KSO_WM_UNIT_TYPE" val="y"/>
</p:tagLst>
</file>

<file path=ppt/tags/tag214.xml><?xml version="1.0" encoding="utf-8"?>
<p:tagLst xmlns:p="http://schemas.openxmlformats.org/presentationml/2006/main">
  <p:tag name="AS_UNIQUEID" val="3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2"/>
  <p:tag name="KSO_WM_UNIT_INDEX" val="2"/>
  <p:tag name="KSO_WM_UNIT_LAYERLEVEL" val="1"/>
  <p:tag name="KSO_WM_UNIT_TYPE" val="y"/>
</p:tagLst>
</file>

<file path=ppt/tags/tag215.xml><?xml version="1.0" encoding="utf-8"?>
<p:tagLst xmlns:p="http://schemas.openxmlformats.org/presentationml/2006/main">
  <p:tag name="AS_UNIQUEID" val="3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6.xml><?xml version="1.0" encoding="utf-8"?>
<p:tagLst xmlns:p="http://schemas.openxmlformats.org/presentationml/2006/main">
  <p:tag name="AS_UNIQUEID" val="3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7.xml><?xml version="1.0" encoding="utf-8"?>
<p:tagLst xmlns:p="http://schemas.openxmlformats.org/presentationml/2006/main">
  <p:tag name="AS_UNIQUEID" val="3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8.xml><?xml version="1.0" encoding="utf-8"?>
<p:tagLst xmlns:p="http://schemas.openxmlformats.org/presentationml/2006/main">
  <p:tag name="AS_UNIQUEID" val="3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19.xml><?xml version="1.0" encoding="utf-8"?>
<p:tagLst xmlns:p="http://schemas.openxmlformats.org/presentationml/2006/main">
  <p:tag name="AS_UNIQUEID" val="3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2.xml><?xml version="1.0" encoding="utf-8"?>
<p:tagLst xmlns:p="http://schemas.openxmlformats.org/presentationml/2006/main">
  <p:tag name="AS_UNIQUEID" val="1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20.xml><?xml version="1.0" encoding="utf-8"?>
<p:tagLst xmlns:p="http://schemas.openxmlformats.org/presentationml/2006/main">
  <p:tag name="AS_UNIQUEID" val="3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1"/>
  <p:tag name="KSO_WM_UNIT_INDEX" val="1"/>
  <p:tag name="KSO_WM_UNIT_LAYERLEVEL" val="1"/>
  <p:tag name="KSO_WM_UNIT_TYPE" val="y"/>
</p:tagLst>
</file>

<file path=ppt/tags/tag221.xml><?xml version="1.0" encoding="utf-8"?>
<p:tagLst xmlns:p="http://schemas.openxmlformats.org/presentationml/2006/main">
  <p:tag name="AS_UNIQUEID" val="3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22.xml><?xml version="1.0" encoding="utf-8"?>
<p:tagLst xmlns:p="http://schemas.openxmlformats.org/presentationml/2006/main">
  <p:tag name="AS_UNIQUEID" val="3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23.xml><?xml version="1.0" encoding="utf-8"?>
<p:tagLst xmlns:p="http://schemas.openxmlformats.org/presentationml/2006/main">
  <p:tag name="AS_UNIQUEID" val="3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4.xml><?xml version="1.0" encoding="utf-8"?>
<p:tagLst xmlns:p="http://schemas.openxmlformats.org/presentationml/2006/main">
  <p:tag name="AS_UNIQUEID" val="3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5.xml><?xml version="1.0" encoding="utf-8"?>
<p:tagLst xmlns:p="http://schemas.openxmlformats.org/presentationml/2006/main">
  <p:tag name="AS_UNIQUEID" val="3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6.xml><?xml version="1.0" encoding="utf-8"?>
<p:tagLst xmlns:p="http://schemas.openxmlformats.org/presentationml/2006/main">
  <p:tag name="AS_UNIQUEID" val="3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7.xml><?xml version="1.0" encoding="utf-8"?>
<p:tagLst xmlns:p="http://schemas.openxmlformats.org/presentationml/2006/main">
  <p:tag name="AS_UNIQUEID" val="3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8.xml><?xml version="1.0" encoding="utf-8"?>
<p:tagLst xmlns:p="http://schemas.openxmlformats.org/presentationml/2006/main">
  <p:tag name="AS_UNIQUEID" val="3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29.xml><?xml version="1.0" encoding="utf-8"?>
<p:tagLst xmlns:p="http://schemas.openxmlformats.org/presentationml/2006/main">
  <p:tag name="AS_UNIQUEID" val="3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23.xml><?xml version="1.0" encoding="utf-8"?>
<p:tagLst xmlns:p="http://schemas.openxmlformats.org/presentationml/2006/main">
  <p:tag name="AS_UNIQUEID" val="1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30.xml><?xml version="1.0" encoding="utf-8"?>
<p:tagLst xmlns:p="http://schemas.openxmlformats.org/presentationml/2006/main">
  <p:tag name="AS_UNIQUEID" val="3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1.xml><?xml version="1.0" encoding="utf-8"?>
<p:tagLst xmlns:p="http://schemas.openxmlformats.org/presentationml/2006/main">
  <p:tag name="AS_UNIQUEID" val="3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2.xml><?xml version="1.0" encoding="utf-8"?>
<p:tagLst xmlns:p="http://schemas.openxmlformats.org/presentationml/2006/main">
  <p:tag name="AS_UNIQUEID" val="3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3.xml><?xml version="1.0" encoding="utf-8"?>
<p:tagLst xmlns:p="http://schemas.openxmlformats.org/presentationml/2006/main">
  <p:tag name="AS_UNIQUEID" val="3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4.xml><?xml version="1.0" encoding="utf-8"?>
<p:tagLst xmlns:p="http://schemas.openxmlformats.org/presentationml/2006/main">
  <p:tag name="AS_UNIQUEID" val="3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5.xml><?xml version="1.0" encoding="utf-8"?>
<p:tagLst xmlns:p="http://schemas.openxmlformats.org/presentationml/2006/main">
  <p:tag name="AS_UNIQUEID" val="3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6.xml><?xml version="1.0" encoding="utf-8"?>
<p:tagLst xmlns:p="http://schemas.openxmlformats.org/presentationml/2006/main">
  <p:tag name="AS_UNIQUEID" val="38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7.xml><?xml version="1.0" encoding="utf-8"?>
<p:tagLst xmlns:p="http://schemas.openxmlformats.org/presentationml/2006/main">
  <p:tag name="AS_UNIQUEID" val="3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8.xml><?xml version="1.0" encoding="utf-8"?>
<p:tagLst xmlns:p="http://schemas.openxmlformats.org/presentationml/2006/main">
  <p:tag name="AS_UNIQUEID" val="3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9.xml><?xml version="1.0" encoding="utf-8"?>
<p:tagLst xmlns:p="http://schemas.openxmlformats.org/presentationml/2006/main">
  <p:tag name="AS_UNIQUEID" val="3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p="http://schemas.openxmlformats.org/presentationml/2006/main">
  <p:tag name="AS_UNIQUEID" val="14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0.xml><?xml version="1.0" encoding="utf-8"?>
<p:tagLst xmlns:p="http://schemas.openxmlformats.org/presentationml/2006/main">
  <p:tag name="AS_UNIQUEID" val="3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1.xml><?xml version="1.0" encoding="utf-8"?>
<p:tagLst xmlns:p="http://schemas.openxmlformats.org/presentationml/2006/main">
  <p:tag name="AS_UNIQUEID" val="3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2.xml><?xml version="1.0" encoding="utf-8"?>
<p:tagLst xmlns:p="http://schemas.openxmlformats.org/presentationml/2006/main">
  <p:tag name="AS_UNIQUEID" val="3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3.xml><?xml version="1.0" encoding="utf-8"?>
<p:tagLst xmlns:p="http://schemas.openxmlformats.org/presentationml/2006/main">
  <p:tag name="AS_UNIQUEID" val="3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4.xml><?xml version="1.0" encoding="utf-8"?>
<p:tagLst xmlns:p="http://schemas.openxmlformats.org/presentationml/2006/main">
  <p:tag name="AS_UNIQUEID" val="3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5.xml><?xml version="1.0" encoding="utf-8"?>
<p:tagLst xmlns:p="http://schemas.openxmlformats.org/presentationml/2006/main">
  <p:tag name="AS_UNIQUEID" val="3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6.xml><?xml version="1.0" encoding="utf-8"?>
<p:tagLst xmlns:p="http://schemas.openxmlformats.org/presentationml/2006/main">
  <p:tag name="AS_UNIQUEID" val="3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7.xml><?xml version="1.0" encoding="utf-8"?>
<p:tagLst xmlns:p="http://schemas.openxmlformats.org/presentationml/2006/main">
  <p:tag name="AS_UNIQUEID" val="39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8.xml><?xml version="1.0" encoding="utf-8"?>
<p:tagLst xmlns:p="http://schemas.openxmlformats.org/presentationml/2006/main">
  <p:tag name="AS_UNIQUEID" val="39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49.xml><?xml version="1.0" encoding="utf-8"?>
<p:tagLst xmlns:p="http://schemas.openxmlformats.org/presentationml/2006/main">
  <p:tag name="AS_UNIQUEID" val="4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.xml><?xml version="1.0" encoding="utf-8"?>
<p:tagLst xmlns:p="http://schemas.openxmlformats.org/presentationml/2006/main">
  <p:tag name="AS_UNIQUEID" val="1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0.xml><?xml version="1.0" encoding="utf-8"?>
<p:tagLst xmlns:p="http://schemas.openxmlformats.org/presentationml/2006/main">
  <p:tag name="AS_UNIQUEID" val="4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1.xml><?xml version="1.0" encoding="utf-8"?>
<p:tagLst xmlns:p="http://schemas.openxmlformats.org/presentationml/2006/main">
  <p:tag name="AS_UNIQUEID" val="4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2.xml><?xml version="1.0" encoding="utf-8"?>
<p:tagLst xmlns:p="http://schemas.openxmlformats.org/presentationml/2006/main">
  <p:tag name="AS_UNIQUEID" val="40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3.xml><?xml version="1.0" encoding="utf-8"?>
<p:tagLst xmlns:p="http://schemas.openxmlformats.org/presentationml/2006/main">
  <p:tag name="AS_UNIQUEID" val="4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54.xml><?xml version="1.0" encoding="utf-8"?>
<p:tagLst xmlns:p="http://schemas.openxmlformats.org/presentationml/2006/main">
  <p:tag name="AS_UNIQUEID" val="4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55.xml><?xml version="1.0" encoding="utf-8"?>
<p:tagLst xmlns:p="http://schemas.openxmlformats.org/presentationml/2006/main">
  <p:tag name="AS_UNIQUEID" val="40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56.xml><?xml version="1.0" encoding="utf-8"?>
<p:tagLst xmlns:p="http://schemas.openxmlformats.org/presentationml/2006/main">
  <p:tag name="AS_UNIQUEID" val="4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57.xml><?xml version="1.0" encoding="utf-8"?>
<p:tagLst xmlns:p="http://schemas.openxmlformats.org/presentationml/2006/main">
  <p:tag name="AS_UNIQUEID" val="4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58.xml><?xml version="1.0" encoding="utf-8"?>
<p:tagLst xmlns:p="http://schemas.openxmlformats.org/presentationml/2006/main">
  <p:tag name="AS_UNIQUEID" val="4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59.xml><?xml version="1.0" encoding="utf-8"?>
<p:tagLst xmlns:p="http://schemas.openxmlformats.org/presentationml/2006/main">
  <p:tag name="AS_UNIQUEID" val="41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26.xml><?xml version="1.0" encoding="utf-8"?>
<p:tagLst xmlns:p="http://schemas.openxmlformats.org/presentationml/2006/main">
  <p:tag name="AS_UNIQUEID" val="1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60.xml><?xml version="1.0" encoding="utf-8"?>
<p:tagLst xmlns:p="http://schemas.openxmlformats.org/presentationml/2006/main">
  <p:tag name="AS_UNIQUEID" val="4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261.xml><?xml version="1.0" encoding="utf-8"?>
<p:tagLst xmlns:p="http://schemas.openxmlformats.org/presentationml/2006/main">
  <p:tag name="AS_UNIQUEID" val="4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262.xml><?xml version="1.0" encoding="utf-8"?>
<p:tagLst xmlns:p="http://schemas.openxmlformats.org/presentationml/2006/main">
  <p:tag name="AS_UNIQUEID" val="4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263.xml><?xml version="1.0" encoding="utf-8"?>
<p:tagLst xmlns:p="http://schemas.openxmlformats.org/presentationml/2006/main">
  <p:tag name="AS_UNIQUEID" val="4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4.xml><?xml version="1.0" encoding="utf-8"?>
<p:tagLst xmlns:p="http://schemas.openxmlformats.org/presentationml/2006/main">
  <p:tag name="AS_UNIQUEID" val="41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5.xml><?xml version="1.0" encoding="utf-8"?>
<p:tagLst xmlns:p="http://schemas.openxmlformats.org/presentationml/2006/main">
  <p:tag name="AS_UNIQUEID" val="4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6.xml><?xml version="1.0" encoding="utf-8"?>
<p:tagLst xmlns:p="http://schemas.openxmlformats.org/presentationml/2006/main">
  <p:tag name="AS_UNIQUEID" val="4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7.xml><?xml version="1.0" encoding="utf-8"?>
<p:tagLst xmlns:p="http://schemas.openxmlformats.org/presentationml/2006/main">
  <p:tag name="AS_UNIQUEID" val="4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8.xml><?xml version="1.0" encoding="utf-8"?>
<p:tagLst xmlns:p="http://schemas.openxmlformats.org/presentationml/2006/main">
  <p:tag name="AS_UNIQUEID" val="4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69.xml><?xml version="1.0" encoding="utf-8"?>
<p:tagLst xmlns:p="http://schemas.openxmlformats.org/presentationml/2006/main">
  <p:tag name="AS_UNIQUEID" val="4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7.xml><?xml version="1.0" encoding="utf-8"?>
<p:tagLst xmlns:p="http://schemas.openxmlformats.org/presentationml/2006/main">
  <p:tag name="AS_UNIQUEID" val="1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0.xml><?xml version="1.0" encoding="utf-8"?>
<p:tagLst xmlns:p="http://schemas.openxmlformats.org/presentationml/2006/main">
  <p:tag name="AS_UNIQUEID" val="4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271.xml><?xml version="1.0" encoding="utf-8"?>
<p:tagLst xmlns:p="http://schemas.openxmlformats.org/presentationml/2006/main">
  <p:tag name="AS_UNIQUEID" val="4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2.xml><?xml version="1.0" encoding="utf-8"?>
<p:tagLst xmlns:p="http://schemas.openxmlformats.org/presentationml/2006/main">
  <p:tag name="AS_UNIQUEID" val="4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3.xml><?xml version="1.0" encoding="utf-8"?>
<p:tagLst xmlns:p="http://schemas.openxmlformats.org/presentationml/2006/main">
  <p:tag name="AS_UNIQUEID" val="4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4.xml><?xml version="1.0" encoding="utf-8"?>
<p:tagLst xmlns:p="http://schemas.openxmlformats.org/presentationml/2006/main">
  <p:tag name="AS_UNIQUEID" val="4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5.xml><?xml version="1.0" encoding="utf-8"?>
<p:tagLst xmlns:p="http://schemas.openxmlformats.org/presentationml/2006/main">
  <p:tag name="AS_UNIQUEID" val="4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6.xml><?xml version="1.0" encoding="utf-8"?>
<p:tagLst xmlns:p="http://schemas.openxmlformats.org/presentationml/2006/main">
  <p:tag name="AS_UNIQUEID" val="43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7.xml><?xml version="1.0" encoding="utf-8"?>
<p:tagLst xmlns:p="http://schemas.openxmlformats.org/presentationml/2006/main">
  <p:tag name="AS_UNIQUEID" val="4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278.xml><?xml version="1.0" encoding="utf-8"?>
<p:tagLst xmlns:p="http://schemas.openxmlformats.org/presentationml/2006/main">
  <p:tag name="AS_UNIQUEID" val="4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79.xml><?xml version="1.0" encoding="utf-8"?>
<p:tagLst xmlns:p="http://schemas.openxmlformats.org/presentationml/2006/main">
  <p:tag name="AS_UNIQUEID" val="4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.xml><?xml version="1.0" encoding="utf-8"?>
<p:tagLst xmlns:p="http://schemas.openxmlformats.org/presentationml/2006/main">
  <p:tag name="AS_UNIQUEID" val="1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0.xml><?xml version="1.0" encoding="utf-8"?>
<p:tagLst xmlns:p="http://schemas.openxmlformats.org/presentationml/2006/main">
  <p:tag name="AS_UNIQUEID" val="4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1.xml><?xml version="1.0" encoding="utf-8"?>
<p:tagLst xmlns:p="http://schemas.openxmlformats.org/presentationml/2006/main">
  <p:tag name="AS_UNIQUEID" val="43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2.xml><?xml version="1.0" encoding="utf-8"?>
<p:tagLst xmlns:p="http://schemas.openxmlformats.org/presentationml/2006/main">
  <p:tag name="AS_UNIQUEID" val="4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3.xml><?xml version="1.0" encoding="utf-8"?>
<p:tagLst xmlns:p="http://schemas.openxmlformats.org/presentationml/2006/main">
  <p:tag name="AS_UNIQUEID" val="4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84.xml><?xml version="1.0" encoding="utf-8"?>
<p:tagLst xmlns:p="http://schemas.openxmlformats.org/presentationml/2006/main">
  <p:tag name="AS_UNIQUEID" val="4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85.xml><?xml version="1.0" encoding="utf-8"?>
<p:tagLst xmlns:p="http://schemas.openxmlformats.org/presentationml/2006/main">
  <p:tag name="AS_UNIQUEID" val="4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86.xml><?xml version="1.0" encoding="utf-8"?>
<p:tagLst xmlns:p="http://schemas.openxmlformats.org/presentationml/2006/main">
  <p:tag name="AS_UNIQUEID" val="44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87.xml><?xml version="1.0" encoding="utf-8"?>
<p:tagLst xmlns:p="http://schemas.openxmlformats.org/presentationml/2006/main">
  <p:tag name="AS_UNIQUEID" val="4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88.xml><?xml version="1.0" encoding="utf-8"?>
<p:tagLst xmlns:p="http://schemas.openxmlformats.org/presentationml/2006/main">
  <p:tag name="AS_UNIQUEID" val="44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89.xml><?xml version="1.0" encoding="utf-8"?>
<p:tagLst xmlns:p="http://schemas.openxmlformats.org/presentationml/2006/main">
  <p:tag name="AS_UNIQUEID" val="4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9.xml><?xml version="1.0" encoding="utf-8"?>
<p:tagLst xmlns:p="http://schemas.openxmlformats.org/presentationml/2006/main">
  <p:tag name="AS_UNIQUEID" val="1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0.xml><?xml version="1.0" encoding="utf-8"?>
<p:tagLst xmlns:p="http://schemas.openxmlformats.org/presentationml/2006/main">
  <p:tag name="AS_UNIQUEID" val="4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91.xml><?xml version="1.0" encoding="utf-8"?>
<p:tagLst xmlns:p="http://schemas.openxmlformats.org/presentationml/2006/main">
  <p:tag name="AS_UNIQUEID" val="4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92.xml><?xml version="1.0" encoding="utf-8"?>
<p:tagLst xmlns:p="http://schemas.openxmlformats.org/presentationml/2006/main">
  <p:tag name="AS_UNIQUEID" val="4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93.xml><?xml version="1.0" encoding="utf-8"?>
<p:tagLst xmlns:p="http://schemas.openxmlformats.org/presentationml/2006/main">
  <p:tag name="AS_UNIQUEID" val="45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94.xml><?xml version="1.0" encoding="utf-8"?>
<p:tagLst xmlns:p="http://schemas.openxmlformats.org/presentationml/2006/main">
  <p:tag name="AS_UNIQUEID" val="452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95.xml><?xml version="1.0" encoding="utf-8"?>
<p:tagLst xmlns:p="http://schemas.openxmlformats.org/presentationml/2006/main">
  <p:tag name="AS_UNIQUEID" val="453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96.xml><?xml version="1.0" encoding="utf-8"?>
<p:tagLst xmlns:p="http://schemas.openxmlformats.org/presentationml/2006/main">
  <p:tag name="AS_UNIQUEID" val="454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97.xml><?xml version="1.0" encoding="utf-8"?>
<p:tagLst xmlns:p="http://schemas.openxmlformats.org/presentationml/2006/main">
  <p:tag name="AS_UNIQUEID" val="455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98.xml><?xml version="1.0" encoding="utf-8"?>
<p:tagLst xmlns:p="http://schemas.openxmlformats.org/presentationml/2006/main">
  <p:tag name="AS_UNIQUEID" val="456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99.xml><?xml version="1.0" encoding="utf-8"?>
<p:tagLst xmlns:p="http://schemas.openxmlformats.org/presentationml/2006/main">
  <p:tag name="AS_UNIQUEID" val="457"/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3.xml><?xml version="1.0" encoding="utf-8"?>
<p:tagLst xmlns:p="http://schemas.openxmlformats.org/presentationml/2006/main">
  <p:tag name="AS_UNIQUEID" val="1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AS_UNIQUEID" val="1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00.xml><?xml version="1.0" encoding="utf-8"?>
<p:tagLst xmlns:p="http://schemas.openxmlformats.org/presentationml/2006/main">
  <p:tag name="AS_UNIQUEID" val="459"/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0"/>
  <p:tag name="KSO_WM_UNIT_INDEX" val="0"/>
  <p:tag name="KSO_WM_UNIT_LAYERLEVEL" val="1"/>
  <p:tag name="KSO_WM_UNIT_SUBTYPE" val="h"/>
  <p:tag name="KSO_WM_UNIT_TYPE" val="i"/>
</p:tagLst>
</file>

<file path=ppt/tags/tag301.xml><?xml version="1.0" encoding="utf-8"?>
<p:tagLst xmlns:p="http://schemas.openxmlformats.org/presentationml/2006/main">
  <p:tag name="AS_UNIQUEID" val="460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2.xml><?xml version="1.0" encoding="utf-8"?>
<p:tagLst xmlns:p="http://schemas.openxmlformats.org/presentationml/2006/main">
  <p:tag name="AS_UNIQUEID" val="461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3.xml><?xml version="1.0" encoding="utf-8"?>
<p:tagLst xmlns:p="http://schemas.openxmlformats.org/presentationml/2006/main">
  <p:tag name="AS_UNIQUEID" val="462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4.xml><?xml version="1.0" encoding="utf-8"?>
<p:tagLst xmlns:p="http://schemas.openxmlformats.org/presentationml/2006/main">
  <p:tag name="AS_UNIQUEID" val="463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5.xml><?xml version="1.0" encoding="utf-8"?>
<p:tagLst xmlns:p="http://schemas.openxmlformats.org/presentationml/2006/main">
  <p:tag name="AS_UNIQUEID" val="464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6.xml><?xml version="1.0" encoding="utf-8"?>
<p:tagLst xmlns:p="http://schemas.openxmlformats.org/presentationml/2006/main">
  <p:tag name="AS_UNIQUEID" val="465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7.xml><?xml version="1.0" encoding="utf-8"?>
<p:tagLst xmlns:p="http://schemas.openxmlformats.org/presentationml/2006/main">
  <p:tag name="AS_UNIQUEID" val="466"/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308.xml><?xml version="1.0" encoding="utf-8"?>
<p:tagLst xmlns:p="http://schemas.openxmlformats.org/presentationml/2006/main">
  <p:tag name="AS_UNIQUEID" val="468"/>
  <p:tag name="KSO_WM_BEAUTIFY_FLAG" val="#wm#"/>
  <p:tag name="KSO_WM_SLIDE_BACKGROUND_TYPE" val="leftRigh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4*i*0"/>
  <p:tag name="KSO_WM_UNIT_INDEX" val="0"/>
  <p:tag name="KSO_WM_UNIT_LAYERLEVEL" val="1"/>
  <p:tag name="KSO_WM_UNIT_SUBTYPE" val="h"/>
  <p:tag name="KSO_WM_UNIT_TYPE" val="i"/>
</p:tagLst>
</file>

<file path=ppt/tags/tag309.xml><?xml version="1.0" encoding="utf-8"?>
<p:tagLst xmlns:p="http://schemas.openxmlformats.org/presentationml/2006/main">
  <p:tag name="AS_UNIQUEID" val="469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.xml><?xml version="1.0" encoding="utf-8"?>
<p:tagLst xmlns:p="http://schemas.openxmlformats.org/presentationml/2006/main">
  <p:tag name="AS_UNIQUEID" val="1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10.xml><?xml version="1.0" encoding="utf-8"?>
<p:tagLst xmlns:p="http://schemas.openxmlformats.org/presentationml/2006/main">
  <p:tag name="AS_UNIQUEID" val="470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1.xml><?xml version="1.0" encoding="utf-8"?>
<p:tagLst xmlns:p="http://schemas.openxmlformats.org/presentationml/2006/main">
  <p:tag name="AS_UNIQUEID" val="471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2.xml><?xml version="1.0" encoding="utf-8"?>
<p:tagLst xmlns:p="http://schemas.openxmlformats.org/presentationml/2006/main">
  <p:tag name="AS_UNIQUEID" val="472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3.xml><?xml version="1.0" encoding="utf-8"?>
<p:tagLst xmlns:p="http://schemas.openxmlformats.org/presentationml/2006/main">
  <p:tag name="AS_UNIQUEID" val="473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4.xml><?xml version="1.0" encoding="utf-8"?>
<p:tagLst xmlns:p="http://schemas.openxmlformats.org/presentationml/2006/main">
  <p:tag name="AS_UNIQUEID" val="474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5.xml><?xml version="1.0" encoding="utf-8"?>
<p:tagLst xmlns:p="http://schemas.openxmlformats.org/presentationml/2006/main">
  <p:tag name="AS_UNIQUEID" val="475"/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316.xml><?xml version="1.0" encoding="utf-8"?>
<p:tagLst xmlns:p="http://schemas.openxmlformats.org/presentationml/2006/main">
  <p:tag name="AS_UNIQUEID" val="477"/>
  <p:tag name="KSO_WM_BEAUTIFY_FLAG" val="#wm#"/>
  <p:tag name="KSO_WM_SLIDE_BACKGROUND_TYPE" val="topBottom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5*i*0"/>
  <p:tag name="KSO_WM_UNIT_INDEX" val="0"/>
  <p:tag name="KSO_WM_UNIT_LAYERLEVEL" val="1"/>
  <p:tag name="KSO_WM_UNIT_SUBTYPE" val="h"/>
  <p:tag name="KSO_WM_UNIT_TYPE" val="i"/>
</p:tagLst>
</file>

<file path=ppt/tags/tag317.xml><?xml version="1.0" encoding="utf-8"?>
<p:tagLst xmlns:p="http://schemas.openxmlformats.org/presentationml/2006/main">
  <p:tag name="AS_UNIQUEID" val="478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18.xml><?xml version="1.0" encoding="utf-8"?>
<p:tagLst xmlns:p="http://schemas.openxmlformats.org/presentationml/2006/main">
  <p:tag name="AS_UNIQUEID" val="479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19.xml><?xml version="1.0" encoding="utf-8"?>
<p:tagLst xmlns:p="http://schemas.openxmlformats.org/presentationml/2006/main">
  <p:tag name="AS_UNIQUEID" val="480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.xml><?xml version="1.0" encoding="utf-8"?>
<p:tagLst xmlns:p="http://schemas.openxmlformats.org/presentationml/2006/main">
  <p:tag name="AS_UNIQUEID" val="1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20.xml><?xml version="1.0" encoding="utf-8"?>
<p:tagLst xmlns:p="http://schemas.openxmlformats.org/presentationml/2006/main">
  <p:tag name="AS_UNIQUEID" val="481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1.xml><?xml version="1.0" encoding="utf-8"?>
<p:tagLst xmlns:p="http://schemas.openxmlformats.org/presentationml/2006/main">
  <p:tag name="AS_UNIQUEID" val="482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2.xml><?xml version="1.0" encoding="utf-8"?>
<p:tagLst xmlns:p="http://schemas.openxmlformats.org/presentationml/2006/main">
  <p:tag name="AS_UNIQUEID" val="483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3.xml><?xml version="1.0" encoding="utf-8"?>
<p:tagLst xmlns:p="http://schemas.openxmlformats.org/presentationml/2006/main">
  <p:tag name="AS_UNIQUEID" val="484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4.xml><?xml version="1.0" encoding="utf-8"?>
<p:tagLst xmlns:p="http://schemas.openxmlformats.org/presentationml/2006/main">
  <p:tag name="AS_UNIQUEID" val="485"/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325.xml><?xml version="1.0" encoding="utf-8"?>
<p:tagLst xmlns:p="http://schemas.openxmlformats.org/presentationml/2006/main">
  <p:tag name="AS_UNIQUEID" val="487"/>
  <p:tag name="KSO_WM_BEAUTIFY_FLAG" val="#wm#"/>
  <p:tag name="KSO_WM_SLIDE_BACKGROUND_TYPE" val="bottomTop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6*i*0"/>
  <p:tag name="KSO_WM_UNIT_INDEX" val="0"/>
  <p:tag name="KSO_WM_UNIT_LAYERLEVEL" val="1"/>
  <p:tag name="KSO_WM_UNIT_SUBTYPE" val="h"/>
  <p:tag name="KSO_WM_UNIT_TYPE" val="i"/>
</p:tagLst>
</file>

<file path=ppt/tags/tag326.xml><?xml version="1.0" encoding="utf-8"?>
<p:tagLst xmlns:p="http://schemas.openxmlformats.org/presentationml/2006/main">
  <p:tag name="AS_UNIQUEID" val="488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27.xml><?xml version="1.0" encoding="utf-8"?>
<p:tagLst xmlns:p="http://schemas.openxmlformats.org/presentationml/2006/main">
  <p:tag name="AS_UNIQUEID" val="489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28.xml><?xml version="1.0" encoding="utf-8"?>
<p:tagLst xmlns:p="http://schemas.openxmlformats.org/presentationml/2006/main">
  <p:tag name="AS_UNIQUEID" val="490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29.xml><?xml version="1.0" encoding="utf-8"?>
<p:tagLst xmlns:p="http://schemas.openxmlformats.org/presentationml/2006/main">
  <p:tag name="AS_UNIQUEID" val="491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3.xml><?xml version="1.0" encoding="utf-8"?>
<p:tagLst xmlns:p="http://schemas.openxmlformats.org/presentationml/2006/main">
  <p:tag name="AS_UNIQUEID" val="1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30.xml><?xml version="1.0" encoding="utf-8"?>
<p:tagLst xmlns:p="http://schemas.openxmlformats.org/presentationml/2006/main">
  <p:tag name="AS_UNIQUEID" val="492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31.xml><?xml version="1.0" encoding="utf-8"?>
<p:tagLst xmlns:p="http://schemas.openxmlformats.org/presentationml/2006/main">
  <p:tag name="AS_UNIQUEID" val="493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32.xml><?xml version="1.0" encoding="utf-8"?>
<p:tagLst xmlns:p="http://schemas.openxmlformats.org/presentationml/2006/main">
  <p:tag name="AS_UNIQUEID" val="494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33.xml><?xml version="1.0" encoding="utf-8"?>
<p:tagLst xmlns:p="http://schemas.openxmlformats.org/presentationml/2006/main">
  <p:tag name="AS_UNIQUEID" val="495"/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334.xml><?xml version="1.0" encoding="utf-8"?>
<p:tagLst xmlns:p="http://schemas.openxmlformats.org/presentationml/2006/main">
  <p:tag name="AS_UNIQUEID" val="497"/>
  <p:tag name="KSO_WM_BEAUTIFY_FLAG" val="#wm#"/>
  <p:tag name="KSO_WM_SLIDE_BACKGROUND_TYPE" val="navigation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7*i*0"/>
  <p:tag name="KSO_WM_UNIT_INDEX" val="0"/>
  <p:tag name="KSO_WM_UNIT_LAYERLEVEL" val="1"/>
  <p:tag name="KSO_WM_UNIT_SUBTYPE" val="h"/>
  <p:tag name="KSO_WM_UNIT_TYPE" val="i"/>
</p:tagLst>
</file>

<file path=ppt/tags/tag335.xml><?xml version="1.0" encoding="utf-8"?>
<p:tagLst xmlns:p="http://schemas.openxmlformats.org/presentationml/2006/main">
  <p:tag name="AS_UNIQUEID" val="498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36.xml><?xml version="1.0" encoding="utf-8"?>
<p:tagLst xmlns:p="http://schemas.openxmlformats.org/presentationml/2006/main">
  <p:tag name="AS_UNIQUEID" val="499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37.xml><?xml version="1.0" encoding="utf-8"?>
<p:tagLst xmlns:p="http://schemas.openxmlformats.org/presentationml/2006/main">
  <p:tag name="AS_UNIQUEID" val="500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38.xml><?xml version="1.0" encoding="utf-8"?>
<p:tagLst xmlns:p="http://schemas.openxmlformats.org/presentationml/2006/main">
  <p:tag name="AS_UNIQUEID" val="501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39.xml><?xml version="1.0" encoding="utf-8"?>
<p:tagLst xmlns:p="http://schemas.openxmlformats.org/presentationml/2006/main">
  <p:tag name="AS_UNIQUEID" val="502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.xml><?xml version="1.0" encoding="utf-8"?>
<p:tagLst xmlns:p="http://schemas.openxmlformats.org/presentationml/2006/main">
  <p:tag name="AS_UNIQUEID" val="1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40.xml><?xml version="1.0" encoding="utf-8"?>
<p:tagLst xmlns:p="http://schemas.openxmlformats.org/presentationml/2006/main">
  <p:tag name="AS_UNIQUEID" val="503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1.xml><?xml version="1.0" encoding="utf-8"?>
<p:tagLst xmlns:p="http://schemas.openxmlformats.org/presentationml/2006/main">
  <p:tag name="AS_UNIQUEID" val="504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2.xml><?xml version="1.0" encoding="utf-8"?>
<p:tagLst xmlns:p="http://schemas.openxmlformats.org/presentationml/2006/main">
  <p:tag name="AS_UNIQUEID" val="505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3.xml><?xml version="1.0" encoding="utf-8"?>
<p:tagLst xmlns:p="http://schemas.openxmlformats.org/presentationml/2006/main">
  <p:tag name="AS_UNIQUEID" val="506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4.xml><?xml version="1.0" encoding="utf-8"?>
<p:tagLst xmlns:p="http://schemas.openxmlformats.org/presentationml/2006/main">
  <p:tag name="AS_UNIQUEID" val="507"/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345.xml><?xml version="1.0" encoding="utf-8"?>
<p:tagLst xmlns:p="http://schemas.openxmlformats.org/presentationml/2006/main">
  <p:tag name="AS_UNIQUEID" val="509"/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0"/>
  <p:tag name="KSO_WM_UNIT_INDEX" val="0"/>
  <p:tag name="KSO_WM_UNIT_LAYERLEVEL" val="1"/>
  <p:tag name="KSO_WM_UNIT_SUBTYPE" val="h"/>
  <p:tag name="KSO_WM_UNIT_TYPE" val="i"/>
</p:tagLst>
</file>

<file path=ppt/tags/tag346.xml><?xml version="1.0" encoding="utf-8"?>
<p:tagLst xmlns:p="http://schemas.openxmlformats.org/presentationml/2006/main">
  <p:tag name="AS_UNIQUEID" val="510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47.xml><?xml version="1.0" encoding="utf-8"?>
<p:tagLst xmlns:p="http://schemas.openxmlformats.org/presentationml/2006/main">
  <p:tag name="AS_UNIQUEID" val="511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48.xml><?xml version="1.0" encoding="utf-8"?>
<p:tagLst xmlns:p="http://schemas.openxmlformats.org/presentationml/2006/main">
  <p:tag name="AS_UNIQUEID" val="512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49.xml><?xml version="1.0" encoding="utf-8"?>
<p:tagLst xmlns:p="http://schemas.openxmlformats.org/presentationml/2006/main">
  <p:tag name="AS_UNIQUEID" val="513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5.xml><?xml version="1.0" encoding="utf-8"?>
<p:tagLst xmlns:p="http://schemas.openxmlformats.org/presentationml/2006/main">
  <p:tag name="AS_UNIQUEID" val="1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50.xml><?xml version="1.0" encoding="utf-8"?>
<p:tagLst xmlns:p="http://schemas.openxmlformats.org/presentationml/2006/main">
  <p:tag name="AS_UNIQUEID" val="514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51.xml><?xml version="1.0" encoding="utf-8"?>
<p:tagLst xmlns:p="http://schemas.openxmlformats.org/presentationml/2006/main">
  <p:tag name="AS_UNIQUEID" val="515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52.xml><?xml version="1.0" encoding="utf-8"?>
<p:tagLst xmlns:p="http://schemas.openxmlformats.org/presentationml/2006/main">
  <p:tag name="AS_UNIQUEID" val="516"/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353.xml><?xml version="1.0" encoding="utf-8"?>
<p:tagLst xmlns:p="http://schemas.openxmlformats.org/presentationml/2006/main">
  <p:tag name="AS_UNIQUEID" val="518"/>
  <p:tag name="KSO_WM_BEAUTIFY_FLAG" val="#wm#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54.xml><?xml version="1.0" encoding="utf-8"?>
<p:tagLst xmlns:p="http://schemas.openxmlformats.org/presentationml/2006/main">
  <p:tag name="AS_UNIQUEID" val="519"/>
  <p:tag name="KSO_WM_BEAUTIFY_FLAG" val="#wm#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55.xml><?xml version="1.0" encoding="utf-8"?>
<p:tagLst xmlns:p="http://schemas.openxmlformats.org/presentationml/2006/main">
  <p:tag name="AS_UNIQUEID" val="5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56.xml><?xml version="1.0" encoding="utf-8"?>
<p:tagLst xmlns:p="http://schemas.openxmlformats.org/presentationml/2006/main">
  <p:tag name="AS_UNIQUEID" val="5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57.xml><?xml version="1.0" encoding="utf-8"?>
<p:tagLst xmlns:p="http://schemas.openxmlformats.org/presentationml/2006/main">
  <p:tag name="AS_UNIQUEID" val="5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58.xml><?xml version="1.0" encoding="utf-8"?>
<p:tagLst xmlns:p="http://schemas.openxmlformats.org/presentationml/2006/main">
  <p:tag name="AS_UNIQUEID" val="523"/>
  <p:tag name="KSO_WM_BEAUTIFY_FLAG" val="#wm#"/>
  <p:tag name="KSO_WM_TAG_VERSION" val="1.0"/>
  <p:tag name="KSO_WM_TEMPLATE_CATEGORY" val="custom"/>
  <p:tag name="KSO_WM_TEMPLATE_COLOR_TYPE" val="1"/>
  <p:tag name="KSO_WM_TEMPLATE_INDEX" val="20205963"/>
  <p:tag name="KSO_WM_TEMPLATE_MASTER_THUMB_INDEX" val="12"/>
  <p:tag name="KSO_WM_TEMPLATE_MASTER_TYPE" val="1"/>
  <p:tag name="KSO_WM_TEMPLATE_SUBCATEGORY" val="0"/>
  <p:tag name="KSO_WM_TEMPLATE_THUMBS_INDEX" val="1、4、7、9、11、14、15、18、22、23、24"/>
</p:tagLst>
</file>

<file path=ppt/tags/tag359.xml><?xml version="1.0" encoding="utf-8"?>
<p:tagLst xmlns:p="http://schemas.openxmlformats.org/presentationml/2006/main">
  <p:tag name="AS_UNIQUEID" val="524"/>
</p:tagLst>
</file>

<file path=ppt/tags/tag36.xml><?xml version="1.0" encoding="utf-8"?>
<p:tagLst xmlns:p="http://schemas.openxmlformats.org/presentationml/2006/main">
  <p:tag name="AS_UNIQUEID" val="15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60.xml><?xml version="1.0" encoding="utf-8"?>
<p:tagLst xmlns:p="http://schemas.openxmlformats.org/presentationml/2006/main">
  <p:tag name="AS_UNIQUEID" val="5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1.xml><?xml version="1.0" encoding="utf-8"?>
<p:tagLst xmlns:p="http://schemas.openxmlformats.org/presentationml/2006/main">
  <p:tag name="AS_UNIQUEID" val="5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2.xml><?xml version="1.0" encoding="utf-8"?>
<p:tagLst xmlns:p="http://schemas.openxmlformats.org/presentationml/2006/main">
  <p:tag name="AS_UNIQUEID" val="5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3.xml><?xml version="1.0" encoding="utf-8"?>
<p:tagLst xmlns:p="http://schemas.openxmlformats.org/presentationml/2006/main">
  <p:tag name="AS_UNIQUEID" val="5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4.xml><?xml version="1.0" encoding="utf-8"?>
<p:tagLst xmlns:p="http://schemas.openxmlformats.org/presentationml/2006/main">
  <p:tag name="AS_UNIQUEID" val="5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65.xml><?xml version="1.0" encoding="utf-8"?>
<p:tagLst xmlns:p="http://schemas.openxmlformats.org/presentationml/2006/main">
  <p:tag name="AS_UNIQUEID" val="5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66.xml><?xml version="1.0" encoding="utf-8"?>
<p:tagLst xmlns:p="http://schemas.openxmlformats.org/presentationml/2006/main">
  <p:tag name="AS_UNIQUEID" val="5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67.xml><?xml version="1.0" encoding="utf-8"?>
<p:tagLst xmlns:p="http://schemas.openxmlformats.org/presentationml/2006/main">
  <p:tag name="AS_UNIQUEID" val="5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68.xml><?xml version="1.0" encoding="utf-8"?>
<p:tagLst xmlns:p="http://schemas.openxmlformats.org/presentationml/2006/main">
  <p:tag name="AS_UNIQUEID" val="53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69.xml><?xml version="1.0" encoding="utf-8"?>
<p:tagLst xmlns:p="http://schemas.openxmlformats.org/presentationml/2006/main">
  <p:tag name="AS_UNIQUEID" val="53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37.xml><?xml version="1.0" encoding="utf-8"?>
<p:tagLst xmlns:p="http://schemas.openxmlformats.org/presentationml/2006/main">
  <p:tag name="AS_UNIQUEID" val="1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70.xml><?xml version="1.0" encoding="utf-8"?>
<p:tagLst xmlns:p="http://schemas.openxmlformats.org/presentationml/2006/main">
  <p:tag name="AS_UNIQUEID" val="53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71.xml><?xml version="1.0" encoding="utf-8"?>
<p:tagLst xmlns:p="http://schemas.openxmlformats.org/presentationml/2006/main">
  <p:tag name="AS_UNIQUEID" val="53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72.xml><?xml version="1.0" encoding="utf-8"?>
<p:tagLst xmlns:p="http://schemas.openxmlformats.org/presentationml/2006/main">
  <p:tag name="AS_UNIQUEID" val="54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73.xml><?xml version="1.0" encoding="utf-8"?>
<p:tagLst xmlns:p="http://schemas.openxmlformats.org/presentationml/2006/main">
  <p:tag name="AS_UNIQUEID" val="54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74.xml><?xml version="1.0" encoding="utf-8"?>
<p:tagLst xmlns:p="http://schemas.openxmlformats.org/presentationml/2006/main">
  <p:tag name="AS_UNIQUEID" val="54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75.xml><?xml version="1.0" encoding="utf-8"?>
<p:tagLst xmlns:p="http://schemas.openxmlformats.org/presentationml/2006/main">
  <p:tag name="AS_UNIQUEID" val="54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6.xml><?xml version="1.0" encoding="utf-8"?>
<p:tagLst xmlns:p="http://schemas.openxmlformats.org/presentationml/2006/main">
  <p:tag name="AS_UNIQUEID" val="54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7.xml><?xml version="1.0" encoding="utf-8"?>
<p:tagLst xmlns:p="http://schemas.openxmlformats.org/presentationml/2006/main">
  <p:tag name="AS_UNIQUEID" val="54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8.xml><?xml version="1.0" encoding="utf-8"?>
<p:tagLst xmlns:p="http://schemas.openxmlformats.org/presentationml/2006/main">
  <p:tag name="AS_UNIQUEID" val="54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9.xml><?xml version="1.0" encoding="utf-8"?>
<p:tagLst xmlns:p="http://schemas.openxmlformats.org/presentationml/2006/main">
  <p:tag name="AS_UNIQUEID" val="54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8.xml><?xml version="1.0" encoding="utf-8"?>
<p:tagLst xmlns:p="http://schemas.openxmlformats.org/presentationml/2006/main">
  <p:tag name="AS_UNIQUEID" val="1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80.xml><?xml version="1.0" encoding="utf-8"?>
<p:tagLst xmlns:p="http://schemas.openxmlformats.org/presentationml/2006/main">
  <p:tag name="AS_UNIQUEID" val="54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81.xml><?xml version="1.0" encoding="utf-8"?>
<p:tagLst xmlns:p="http://schemas.openxmlformats.org/presentationml/2006/main">
  <p:tag name="AS_UNIQUEID" val="55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2.xml><?xml version="1.0" encoding="utf-8"?>
<p:tagLst xmlns:p="http://schemas.openxmlformats.org/presentationml/2006/main">
  <p:tag name="AS_UNIQUEID" val="55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3.xml><?xml version="1.0" encoding="utf-8"?>
<p:tagLst xmlns:p="http://schemas.openxmlformats.org/presentationml/2006/main">
  <p:tag name="AS_UNIQUEID" val="55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4.xml><?xml version="1.0" encoding="utf-8"?>
<p:tagLst xmlns:p="http://schemas.openxmlformats.org/presentationml/2006/main">
  <p:tag name="AS_UNIQUEID" val="55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5.xml><?xml version="1.0" encoding="utf-8"?>
<p:tagLst xmlns:p="http://schemas.openxmlformats.org/presentationml/2006/main">
  <p:tag name="AS_UNIQUEID" val="55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6.xml><?xml version="1.0" encoding="utf-8"?>
<p:tagLst xmlns:p="http://schemas.openxmlformats.org/presentationml/2006/main">
  <p:tag name="AS_UNIQUEID" val="55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7.xml><?xml version="1.0" encoding="utf-8"?>
<p:tagLst xmlns:p="http://schemas.openxmlformats.org/presentationml/2006/main">
  <p:tag name="AS_UNIQUEID" val="55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8.xml><?xml version="1.0" encoding="utf-8"?>
<p:tagLst xmlns:p="http://schemas.openxmlformats.org/presentationml/2006/main">
  <p:tag name="AS_UNIQUEID" val="55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9.xml><?xml version="1.0" encoding="utf-8"?>
<p:tagLst xmlns:p="http://schemas.openxmlformats.org/presentationml/2006/main">
  <p:tag name="AS_UNIQUEID" val="56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p="http://schemas.openxmlformats.org/presentationml/2006/main">
  <p:tag name="AS_UNIQUEID" val="1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0.xml><?xml version="1.0" encoding="utf-8"?>
<p:tagLst xmlns:p="http://schemas.openxmlformats.org/presentationml/2006/main">
  <p:tag name="AS_UNIQUEID" val="56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1.xml><?xml version="1.0" encoding="utf-8"?>
<p:tagLst xmlns:p="http://schemas.openxmlformats.org/presentationml/2006/main">
  <p:tag name="AS_UNIQUEID" val="56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2.xml><?xml version="1.0" encoding="utf-8"?>
<p:tagLst xmlns:p="http://schemas.openxmlformats.org/presentationml/2006/main">
  <p:tag name="AS_UNIQUEID" val="56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3.xml><?xml version="1.0" encoding="utf-8"?>
<p:tagLst xmlns:p="http://schemas.openxmlformats.org/presentationml/2006/main">
  <p:tag name="AS_UNIQUEID" val="5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94.xml><?xml version="1.0" encoding="utf-8"?>
<p:tagLst xmlns:p="http://schemas.openxmlformats.org/presentationml/2006/main">
  <p:tag name="AS_UNIQUEID" val="5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95.xml><?xml version="1.0" encoding="utf-8"?>
<p:tagLst xmlns:p="http://schemas.openxmlformats.org/presentationml/2006/main">
  <p:tag name="AS_UNIQUEID" val="56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396.xml><?xml version="1.0" encoding="utf-8"?>
<p:tagLst xmlns:p="http://schemas.openxmlformats.org/presentationml/2006/main">
  <p:tag name="AS_UNIQUEID" val="5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7.xml><?xml version="1.0" encoding="utf-8"?>
<p:tagLst xmlns:p="http://schemas.openxmlformats.org/presentationml/2006/main">
  <p:tag name="AS_UNIQUEID" val="5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8.xml><?xml version="1.0" encoding="utf-8"?>
<p:tagLst xmlns:p="http://schemas.openxmlformats.org/presentationml/2006/main">
  <p:tag name="AS_UNIQUEID" val="5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399.xml><?xml version="1.0" encoding="utf-8"?>
<p:tagLst xmlns:p="http://schemas.openxmlformats.org/presentationml/2006/main">
  <p:tag name="AS_UNIQUEID" val="5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.xml><?xml version="1.0" encoding="utf-8"?>
<p:tagLst xmlns:p="http://schemas.openxmlformats.org/presentationml/2006/main">
  <p:tag name="AS_UNIQUEID" val="1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AS_UNIQUEID" val="16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00.xml><?xml version="1.0" encoding="utf-8"?>
<p:tagLst xmlns:p="http://schemas.openxmlformats.org/presentationml/2006/main">
  <p:tag name="AS_UNIQUEID" val="57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01.xml><?xml version="1.0" encoding="utf-8"?>
<p:tagLst xmlns:p="http://schemas.openxmlformats.org/presentationml/2006/main">
  <p:tag name="AS_UNIQUEID" val="5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02.xml><?xml version="1.0" encoding="utf-8"?>
<p:tagLst xmlns:p="http://schemas.openxmlformats.org/presentationml/2006/main">
  <p:tag name="AS_UNIQUEID" val="5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03.xml><?xml version="1.0" encoding="utf-8"?>
<p:tagLst xmlns:p="http://schemas.openxmlformats.org/presentationml/2006/main">
  <p:tag name="AS_UNIQUEID" val="5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04.xml><?xml version="1.0" encoding="utf-8"?>
<p:tagLst xmlns:p="http://schemas.openxmlformats.org/presentationml/2006/main">
  <p:tag name="AS_UNIQUEID" val="57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05.xml><?xml version="1.0" encoding="utf-8"?>
<p:tagLst xmlns:p="http://schemas.openxmlformats.org/presentationml/2006/main">
  <p:tag name="AS_UNIQUEID" val="5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06.xml><?xml version="1.0" encoding="utf-8"?>
<p:tagLst xmlns:p="http://schemas.openxmlformats.org/presentationml/2006/main">
  <p:tag name="AS_UNIQUEID" val="5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07.xml><?xml version="1.0" encoding="utf-8"?>
<p:tagLst xmlns:p="http://schemas.openxmlformats.org/presentationml/2006/main">
  <p:tag name="AS_UNIQUEID" val="5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08.xml><?xml version="1.0" encoding="utf-8"?>
<p:tagLst xmlns:p="http://schemas.openxmlformats.org/presentationml/2006/main">
  <p:tag name="AS_UNIQUEID" val="5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09.xml><?xml version="1.0" encoding="utf-8"?>
<p:tagLst xmlns:p="http://schemas.openxmlformats.org/presentationml/2006/main">
  <p:tag name="AS_UNIQUEID" val="58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1.xml><?xml version="1.0" encoding="utf-8"?>
<p:tagLst xmlns:p="http://schemas.openxmlformats.org/presentationml/2006/main">
  <p:tag name="AS_UNIQUEID" val="16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10.xml><?xml version="1.0" encoding="utf-8"?>
<p:tagLst xmlns:p="http://schemas.openxmlformats.org/presentationml/2006/main">
  <p:tag name="AS_UNIQUEID" val="58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11.xml><?xml version="1.0" encoding="utf-8"?>
<p:tagLst xmlns:p="http://schemas.openxmlformats.org/presentationml/2006/main">
  <p:tag name="AS_UNIQUEID" val="5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412.xml><?xml version="1.0" encoding="utf-8"?>
<p:tagLst xmlns:p="http://schemas.openxmlformats.org/presentationml/2006/main">
  <p:tag name="AS_UNIQUEID" val="5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413.xml><?xml version="1.0" encoding="utf-8"?>
<p:tagLst xmlns:p="http://schemas.openxmlformats.org/presentationml/2006/main">
  <p:tag name="AS_UNIQUEID" val="5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414.xml><?xml version="1.0" encoding="utf-8"?>
<p:tagLst xmlns:p="http://schemas.openxmlformats.org/presentationml/2006/main">
  <p:tag name="AS_UNIQUEID" val="59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415.xml><?xml version="1.0" encoding="utf-8"?>
<p:tagLst xmlns:p="http://schemas.openxmlformats.org/presentationml/2006/main">
  <p:tag name="AS_UNIQUEID" val="59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416.xml><?xml version="1.0" encoding="utf-8"?>
<p:tagLst xmlns:p="http://schemas.openxmlformats.org/presentationml/2006/main">
  <p:tag name="AS_UNIQUEID" val="593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17.xml><?xml version="1.0" encoding="utf-8"?>
<p:tagLst xmlns:p="http://schemas.openxmlformats.org/presentationml/2006/main">
  <p:tag name="AS_UNIQUEID" val="594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18.xml><?xml version="1.0" encoding="utf-8"?>
<p:tagLst xmlns:p="http://schemas.openxmlformats.org/presentationml/2006/main">
  <p:tag name="AS_UNIQUEID" val="5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19.xml><?xml version="1.0" encoding="utf-8"?>
<p:tagLst xmlns:p="http://schemas.openxmlformats.org/presentationml/2006/main">
  <p:tag name="AS_UNIQUEID" val="5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2.xml><?xml version="1.0" encoding="utf-8"?>
<p:tagLst xmlns:p="http://schemas.openxmlformats.org/presentationml/2006/main">
  <p:tag name="AS_UNIQUEID" val="16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20.xml><?xml version="1.0" encoding="utf-8"?>
<p:tagLst xmlns:p="http://schemas.openxmlformats.org/presentationml/2006/main">
  <p:tag name="AS_UNIQUEID" val="5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21.xml><?xml version="1.0" encoding="utf-8"?>
<p:tagLst xmlns:p="http://schemas.openxmlformats.org/presentationml/2006/main">
  <p:tag name="AS_UNIQUEID" val="598"/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22.xml><?xml version="1.0" encoding="utf-8"?>
<p:tagLst xmlns:p="http://schemas.openxmlformats.org/presentationml/2006/main">
  <p:tag name="AS_UNIQUEID" val="599"/>
</p:tagLst>
</file>

<file path=ppt/tags/tag423.xml><?xml version="1.0" encoding="utf-8"?>
<p:tagLst xmlns:p="http://schemas.openxmlformats.org/presentationml/2006/main">
  <p:tag name="AS_UNIQUEID" val="601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1*b*1"/>
  <p:tag name="KSO_WM_UNIT_ISCONTENTSTITLE" val="0"/>
  <p:tag name="KSO_WM_UNIT_ISNUMDGMTITLE" val="0"/>
  <p:tag name="KSO_WM_UNIT_LAYERLEVEL" val="1"/>
  <p:tag name="KSO_WM_UNIT_NOCLEAR" val="0"/>
  <p:tag name="KSO_WM_UNIT_PRESET_TEXT" val="单击此处添加副标题内容"/>
  <p:tag name="KSO_WM_UNIT_TEXT_FILL_FORE_SCHEMECOLOR_INDEX" val="13"/>
  <p:tag name="KSO_WM_UNIT_TEXT_FILL_FORE_SCHEMECOLOR_INDEX_BRIGHTNESS" val="0.15"/>
  <p:tag name="KSO_WM_UNIT_TEXT_FILL_TYPE" val="1"/>
  <p:tag name="KSO_WM_UNIT_VALUE" val="25"/>
</p:tagLst>
</file>

<file path=ppt/tags/tag424.xml><?xml version="1.0" encoding="utf-8"?>
<p:tagLst xmlns:p="http://schemas.openxmlformats.org/presentationml/2006/main">
  <p:tag name="AS_UNIQUEID" val="602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1*a*1"/>
  <p:tag name="KSO_WM_UNIT_ISCONTENTSTITLE" val="0"/>
  <p:tag name="KSO_WM_UNIT_ISNUMDGMTITLE" val="0"/>
  <p:tag name="KSO_WM_UNIT_LAYERLEVEL" val="1"/>
  <p:tag name="KSO_WM_UNIT_NOCLEAR" val="0"/>
  <p:tag name="KSO_WM_UNIT_PRESET_TEXT" val="农业主题通用"/>
  <p:tag name="KSO_WM_UNIT_VALUE" val="8"/>
</p:tagLst>
</file>

<file path=ppt/tags/tag425.xml><?xml version="1.0" encoding="utf-8"?>
<p:tagLst xmlns:p="http://schemas.openxmlformats.org/presentationml/2006/main">
  <p:tag name="KSO_WM_BEAUTIFY_FLAG" val="#wm#"/>
  <p:tag name="KSO_WM_SLIDE_ID" val="custom20205963_1"/>
  <p:tag name="KSO_WM_SLIDE_INDEX" val="1"/>
  <p:tag name="KSO_WM_SLIDE_ITEM_CNT" val="0"/>
  <p:tag name="KSO_WM_SLIDE_LAYOUT" val="a_b"/>
  <p:tag name="KSO_WM_SLIDE_LAYOUT_CNT" val="1_1"/>
  <p:tag name="KSO_WM_SLIDE_SUBTYPE" val="pureTxt"/>
  <p:tag name="KSO_WM_SLIDE_TYPE" val="title"/>
  <p:tag name="KSO_WM_TAG_VERSION" val="1.0"/>
  <p:tag name="KSO_WM_TEMPLATE_CATEGORY" val="custom"/>
  <p:tag name="KSO_WM_TEMPLATE_COLOR_TYPE" val="1"/>
  <p:tag name="KSO_WM_TEMPLATE_INDEX" val="20205963"/>
  <p:tag name="KSO_WM_TEMPLATE_MASTER_THUMB_INDEX" val="12"/>
  <p:tag name="KSO_WM_TEMPLATE_MASTER_TYPE" val="1"/>
  <p:tag name="KSO_WM_TEMPLATE_SUBCATEGORY" val="0"/>
  <p:tag name="KSO_WM_TEMPLATE_THUMBS_INDEX" val="1、4、7、9、11、14、15、18、22、23、24"/>
</p:tagLst>
</file>

<file path=ppt/tags/tag426.xml><?xml version="1.0" encoding="utf-8"?>
<p:tagLst xmlns:p="http://schemas.openxmlformats.org/presentationml/2006/main">
  <p:tag name="AS_UNIQUEID" val="604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5963_9*i*1"/>
  <p:tag name="KSO_WM_UNIT_INDEX" val="1"/>
  <p:tag name="KSO_WM_UNIT_LAYERLEVEL" val="1"/>
  <p:tag name="KSO_WM_UNIT_SUBTYPE" val="h"/>
  <p:tag name="KSO_WM_UNIT_TYPE" val="i"/>
</p:tagLst>
</file>

<file path=ppt/tags/tag427.xml><?xml version="1.0" encoding="utf-8"?>
<p:tagLst xmlns:p="http://schemas.openxmlformats.org/presentationml/2006/main">
  <p:tag name="AS_UNIQUEID" val="605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9*i*2"/>
  <p:tag name="KSO_WM_UNIT_INDEX" val="2"/>
  <p:tag name="KSO_WM_UNIT_LAYERLEVEL" val="1"/>
  <p:tag name="KSO_WM_UNIT_TYPE" val="i"/>
</p:tagLst>
</file>

<file path=ppt/tags/tag428.xml><?xml version="1.0" encoding="utf-8"?>
<p:tagLst xmlns:p="http://schemas.openxmlformats.org/presentationml/2006/main">
  <p:tag name="AS_UNIQUEID" val="606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9*i*3"/>
  <p:tag name="KSO_WM_UNIT_INDEX" val="3"/>
  <p:tag name="KSO_WM_UNIT_LAYERLEVEL" val="1"/>
  <p:tag name="KSO_WM_UNIT_TYPE" val="i"/>
</p:tagLst>
</file>

<file path=ppt/tags/tag429.xml><?xml version="1.0" encoding="utf-8"?>
<p:tagLst xmlns:p="http://schemas.openxmlformats.org/presentationml/2006/main">
  <p:tag name="AS_UNIQUEID" val="607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DIAGRAM_ISNUMVISUAL" val="0"/>
  <p:tag name="KSO_WM_UNIT_DIAGRAM_ISREFERUNIT" val="0"/>
  <p:tag name="KSO_WM_UNIT_HIGHLIGHT" val="0"/>
  <p:tag name="KSO_WM_UNIT_ID" val="custom20205963_9*h_i*2_1"/>
  <p:tag name="KSO_WM_UNIT_INDEX" val="2_1"/>
  <p:tag name="KSO_WM_UNIT_LAYERLEVEL" val="1_1"/>
  <p:tag name="KSO_WM_UNIT_SM_LIMIT_TYPE" val="2"/>
  <p:tag name="KSO_WM_UNIT_TYPE" val="h_i"/>
</p:tagLst>
</file>

<file path=ppt/tags/tag43.xml><?xml version="1.0" encoding="utf-8"?>
<p:tagLst xmlns:p="http://schemas.openxmlformats.org/presentationml/2006/main">
  <p:tag name="AS_UNIQUEID" val="16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30.xml><?xml version="1.0" encoding="utf-8"?>
<p:tagLst xmlns:p="http://schemas.openxmlformats.org/presentationml/2006/main">
  <p:tag name="AS_UNIQUEID" val="608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CORATE_INFO" val="{&quot;DecorateInfoX&quot;:{&quot;IsLeft&quot;:false,&quot;IsRight&quot;:true,&quot;IsAbs&quot;:true},&quot;DecorateInfoY&quot;:{&quot;IsTop&quot;:true,&quot;IsBottom&quot;:false,&quot;IsAbs&quot;:true},&quot;DecorateInfoW&quot;:{&quot;IsAbs&quot;:true},&quot;DecorateInfoH&quot;:{&quot;IsAbs&quot;:true}}"/>
  <p:tag name="KSO_WM_UNIT_DIAGRAM_ISNUMVISUAL" val="0"/>
  <p:tag name="KSO_WM_UNIT_DIAGRAM_ISREFERUNIT" val="0"/>
  <p:tag name="KSO_WM_UNIT_HIGHLIGHT" val="0"/>
  <p:tag name="KSO_WM_UNIT_ID" val="custom20205963_9*h_i*1_1"/>
  <p:tag name="KSO_WM_UNIT_INDEX" val="1_1"/>
  <p:tag name="KSO_WM_UNIT_LAYERLEVEL" val="1_1"/>
  <p:tag name="KSO_WM_UNIT_SM_LIMIT_TYPE" val="2"/>
  <p:tag name="KSO_WM_UNIT_TEXTBOXSTYLE_ADJUSTHEIGTH" val="100_109.65"/>
  <p:tag name="KSO_WM_UNIT_TEXTBOXSTYLE_ADJUSTLEFT" val="0_-29.09998"/>
  <p:tag name="KSO_WM_UNIT_TEXTBOXSTYLE_ADJUSTTOP" val="0_-63.95001"/>
  <p:tag name="KSO_WM_UNIT_TEXTBOXSTYLE_ADJUSTWIDTH" val="100_58.19998"/>
  <p:tag name="KSO_WM_UNIT_TEXTBOXSTYLE_SHAPETYPE" val="1"/>
  <p:tag name="KSO_WM_UNIT_TYPE" val="h_i"/>
</p:tagLst>
</file>

<file path=ppt/tags/tag431.xml><?xml version="1.0" encoding="utf-8"?>
<p:tagLst xmlns:p="http://schemas.openxmlformats.org/presentationml/2006/main">
  <p:tag name="AS_UNIQUEID" val="609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DIAGRAM_ISNUMVISUAL" val="0"/>
  <p:tag name="KSO_WM_UNIT_DIAGRAM_ISREFERUNIT" val="0"/>
  <p:tag name="KSO_WM_UNIT_HIGHLIGHT" val="0"/>
  <p:tag name="KSO_WM_UNIT_ID" val="custom20205963_9*h_i*1_2"/>
  <p:tag name="KSO_WM_UNIT_INDEX" val="1_2"/>
  <p:tag name="KSO_WM_UNIT_LAYERLEVEL" val="1_1"/>
  <p:tag name="KSO_WM_UNIT_SM_LIMIT_TYPE" val="1"/>
  <p:tag name="KSO_WM_UNIT_TEXTBOXSTYLE_ADJUSTLEFT" val="10_-35.445"/>
  <p:tag name="KSO_WM_UNIT_TEXTBOXSTYLE_ADJUSTTOP" val="0_-63.95001"/>
  <p:tag name="KSO_WM_UNIT_TEXTBOXSTYLE_SHAPETYPE" val="1"/>
  <p:tag name="KSO_WM_UNIT_TYPE" val="h_i"/>
</p:tagLst>
</file>

<file path=ppt/tags/tag432.xml><?xml version="1.0" encoding="utf-8"?>
<p:tagLst xmlns:p="http://schemas.openxmlformats.org/presentationml/2006/main">
  <p:tag name="AS_UNIQUEID" val="610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FAULT_FONT" val="28;32;4"/>
  <p:tag name="KSO_WM_UNIT_DIAGRAM_ISNUMVISUAL" val="0"/>
  <p:tag name="KSO_WM_UNIT_DIAGRAM_ISREFERUNIT" val="0"/>
  <p:tag name="KSO_WM_UNIT_HIGHLIGHT" val="0"/>
  <p:tag name="KSO_WM_UNIT_ID" val="custom20205963_9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大标题"/>
  <p:tag name="KSO_WM_UNIT_TYPE" val="a"/>
  <p:tag name="KSO_WM_UNIT_VALUE" val="30"/>
</p:tagLst>
</file>

<file path=ppt/tags/tag433.xml><?xml version="1.0" encoding="utf-8"?>
<p:tagLst xmlns:p="http://schemas.openxmlformats.org/presentationml/2006/main">
  <p:tag name="AS_UNIQUEID" val="611"/>
</p:tagLst>
</file>

<file path=ppt/tags/tag434.xml><?xml version="1.0" encoding="utf-8"?>
<p:tagLst xmlns:p="http://schemas.openxmlformats.org/presentationml/2006/main">
  <p:tag name="AS_UNIQUEID" val="612"/>
</p:tagLst>
</file>

<file path=ppt/tags/tag435.xml><?xml version="1.0" encoding="utf-8"?>
<p:tagLst xmlns:p="http://schemas.openxmlformats.org/presentationml/2006/main">
  <p:tag name="AS_UNIQUEID" val="613"/>
</p:tagLst>
</file>

<file path=ppt/tags/tag436.xml><?xml version="1.0" encoding="utf-8"?>
<p:tagLst xmlns:p="http://schemas.openxmlformats.org/presentationml/2006/main">
  <p:tag name="AS_UNIQUEID" val="614"/>
</p:tagLst>
</file>

<file path=ppt/tags/tag437.xml><?xml version="1.0" encoding="utf-8"?>
<p:tagLst xmlns:p="http://schemas.openxmlformats.org/presentationml/2006/main">
  <p:tag name="KSO_WM_BEAUTIFY_FLAG" val="#wm#"/>
  <p:tag name="KSO_WM_SLIDE_BACKGROUND" val="[&quot;navigation&quot;]"/>
  <p:tag name="KSO_WM_SLIDE_CAN_ADD_NAVIGATION" val="1"/>
  <p:tag name="KSO_WM_SLIDE_ID" val="custom20205963_9"/>
  <p:tag name="KSO_WM_SLIDE_INDEX" val="9"/>
  <p:tag name="KSO_WM_SLIDE_ITEM_CNT" val="0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5},&quot;minSize&quot;:{&quot;size1&quot;:13.5},&quot;maxSize&quot;:{&quot;size1&quot;:13.5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1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marginOverLayout&quot;:{&quot;left&quot;:-0.035,&quot;top&quot;:-0.035,&quot;right&quot;:-0.035,&quot;bottom&quot;:-0.035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marginOverLayout&quot;:{&quot;left&quot;:-0.035,&quot;top&quot;:-0.035,&quot;right&quot;:-0.035,&quot;bottom&quot;:-0.035},&quot;edge&quot;:{&quot;left&quot;:false,&quot;top&quot;:false,&quot;right&quot;:true,&quot;bottom&quot;:true}}]}]}"/>
  <p:tag name="KSO_WM_SLIDE_POSITION" val="47.9556*125.305"/>
  <p:tag name="KSO_WM_SLIDE_RATIO" val="1.777778"/>
  <p:tag name="KSO_WM_SLIDE_SIZE" val="864.095*311.886"/>
  <p:tag name="KSO_WM_SLIDE_SUBTYPE" val="picTxt"/>
  <p:tag name="KSO_WM_SLIDE_TYPE" val="text"/>
  <p:tag name="KSO_WM_TAG_VERSION" val="1.0"/>
  <p:tag name="KSO_WM_TEMPLATE_CATEGORY" val="custom"/>
  <p:tag name="KSO_WM_TEMPLATE_COLOR_TYPE" val="1"/>
  <p:tag name="KSO_WM_TEMPLATE_INDEX" val="20205963"/>
  <p:tag name="KSO_WM_TEMPLATE_MASTER_TYPE" val="1"/>
  <p:tag name="KSO_WM_TEMPLATE_SUBCATEGORY" val="0"/>
</p:tagLst>
</file>

<file path=ppt/tags/tag438.xml><?xml version="1.0" encoding="utf-8"?>
<p:tagLst xmlns:p="http://schemas.openxmlformats.org/presentationml/2006/main">
  <p:tag name="AS_UNIQUEID" val="616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custom20205963_8*i*1"/>
  <p:tag name="KSO_WM_UNIT_INDEX" val="1"/>
  <p:tag name="KSO_WM_UNIT_LAYERLEVEL" val="1"/>
  <p:tag name="KSO_WM_UNIT_SUBTYPE" val="h"/>
  <p:tag name="KSO_WM_UNIT_TYPE" val="i"/>
</p:tagLst>
</file>

<file path=ppt/tags/tag439.xml><?xml version="1.0" encoding="utf-8"?>
<p:tagLst xmlns:p="http://schemas.openxmlformats.org/presentationml/2006/main">
  <p:tag name="AS_UNIQUEID" val="617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8*i*2"/>
  <p:tag name="KSO_WM_UNIT_INDEX" val="2"/>
  <p:tag name="KSO_WM_UNIT_LAYERLEVEL" val="1"/>
  <p:tag name="KSO_WM_UNIT_TYPE" val="i"/>
</p:tagLst>
</file>

<file path=ppt/tags/tag44.xml><?xml version="1.0" encoding="utf-8"?>
<p:tagLst xmlns:p="http://schemas.openxmlformats.org/presentationml/2006/main">
  <p:tag name="AS_UNIQUEID" val="16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40.xml><?xml version="1.0" encoding="utf-8"?>
<p:tagLst xmlns:p="http://schemas.openxmlformats.org/presentationml/2006/main">
  <p:tag name="AS_UNIQUEID" val="618"/>
  <p:tag name="KSO_WM_BEAUTIFY_FLAG" val="#wm#"/>
  <p:tag name="KSO_WM_SLIDE_BACKGROUND_TYPE" val="navigation"/>
  <p:tag name="KSO_WM_TAG_VERSION" val="1.0"/>
  <p:tag name="KSO_WM_TEMPLATE_CATEGORY" val="custom"/>
  <p:tag name="KSO_WM_TEMPLATE_INDEX" val="20205963"/>
  <p:tag name="KSO_WM_UNIT_COMPATIBLE" val="0"/>
  <p:tag name="KSO_WM_UNIT_DIAGRAM_ISNUMVISUAL" val="0"/>
  <p:tag name="KSO_WM_UNIT_DIAGRAM_ISREFERUNIT" val="0"/>
  <p:tag name="KSO_WM_UNIT_HIGHLIGHT" val="0"/>
  <p:tag name="KSO_WM_UNIT_ID" val="custom20205963_8*i*3"/>
  <p:tag name="KSO_WM_UNIT_INDEX" val="3"/>
  <p:tag name="KSO_WM_UNIT_LAYERLEVEL" val="1"/>
  <p:tag name="KSO_WM_UNIT_TYPE" val="i"/>
</p:tagLst>
</file>

<file path=ppt/tags/tag441.xml><?xml version="1.0" encoding="utf-8"?>
<p:tagLst xmlns:p="http://schemas.openxmlformats.org/presentationml/2006/main">
  <p:tag name="AS_UNIQUEID" val="619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DIAGRAM_ISNUMVISUAL" val="0"/>
  <p:tag name="KSO_WM_UNIT_DIAGRAM_ISREFERUNIT" val="0"/>
  <p:tag name="KSO_WM_UNIT_HIGHLIGHT" val="0"/>
  <p:tag name="KSO_WM_UNIT_ID" val="custom20205963_8*i*4"/>
  <p:tag name="KSO_WM_UNIT_INDEX" val="4"/>
  <p:tag name="KSO_WM_UNIT_LAYERLEVEL" val="1"/>
  <p:tag name="KSO_WM_UNIT_SM_LIMIT_TYPE" val="2"/>
  <p:tag name="KSO_WM_UNIT_TYPE" val="i"/>
</p:tagLst>
</file>

<file path=ppt/tags/tag442.xml><?xml version="1.0" encoding="utf-8"?>
<p:tagLst xmlns:p="http://schemas.openxmlformats.org/presentationml/2006/main">
  <p:tag name="AS_UNIQUEID" val="620"/>
  <p:tag name="KSO_WM_BEAUTIFY_FLAG" val="#wm#"/>
  <p:tag name="KSO_WM_TAG_VERSION" val="1.0"/>
  <p:tag name="KSO_WM_TEMPLATE_CATEGORY" val="custom"/>
  <p:tag name="KSO_WM_TEMPLATE_INDEX" val="20205963"/>
  <p:tag name="KSO_WM_UNIT_BLOCK" val="0"/>
  <p:tag name="KSO_WM_UNIT_COMPATIBLE" val="0"/>
  <p:tag name="KSO_WM_UNIT_DEFAULT_FONT" val="28;32;4"/>
  <p:tag name="KSO_WM_UNIT_DIAGRAM_ISNUMVISUAL" val="0"/>
  <p:tag name="KSO_WM_UNIT_DIAGRAM_ISREFERUNIT" val="0"/>
  <p:tag name="KSO_WM_UNIT_HIGHLIGHT" val="0"/>
  <p:tag name="KSO_WM_UNIT_ID" val="custom20205963_8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大标题"/>
  <p:tag name="KSO_WM_UNIT_TYPE" val="a"/>
  <p:tag name="KSO_WM_UNIT_VALUE" val="30"/>
</p:tagLst>
</file>

<file path=ppt/tags/tag443.xml><?xml version="1.0" encoding="utf-8"?>
<p:tagLst xmlns:p="http://schemas.openxmlformats.org/presentationml/2006/main">
  <p:tag name="KSO_WM_BEAUTIFY_FLAG" val="#wm#"/>
  <p:tag name="KSO_WM_SLIDE_BACKGROUND" val="[&quot;navigation&quot;]"/>
  <p:tag name="KSO_WM_SLIDE_CAN_ADD_NAVIGATION" val="1"/>
  <p:tag name="KSO_WM_SLIDE_ID" val="custom20205963_8"/>
  <p:tag name="KSO_WM_SLIDE_INDEX" val="8"/>
  <p:tag name="KSO_WM_SLIDE_ITEM_CNT" val="0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POSITION" val="0*0"/>
  <p:tag name="KSO_WM_SLIDE_RATIO" val="1.777778"/>
  <p:tag name="KSO_WM_SLIDE_SIZE" val="960*539"/>
  <p:tag name="KSO_WM_SLIDE_SUBTYPE" val="pureTxt"/>
  <p:tag name="KSO_WM_SLIDE_TYPE" val="text"/>
  <p:tag name="KSO_WM_TAG_VERSION" val="1.0"/>
  <p:tag name="KSO_WM_TEMPLATE_CATEGORY" val="custom"/>
  <p:tag name="KSO_WM_TEMPLATE_COLOR_TYPE" val="1"/>
  <p:tag name="KSO_WM_TEMPLATE_INDEX" val="20205963"/>
  <p:tag name="KSO_WM_TEMPLATE_MASTER_TYPE" val="1"/>
  <p:tag name="KSO_WM_TEMPLATE_SUBCATEGORY" val="0"/>
</p:tagLst>
</file>

<file path=ppt/tags/tag444.xml><?xml version="1.0" encoding="utf-8"?>
<p:tagLst xmlns:p="http://schemas.openxmlformats.org/presentationml/2006/main">
  <p:tag name="AS_UNIQUEID" val="2"/>
</p:tagLst>
</file>

<file path=ppt/tags/tag445.xml><?xml version="1.0" encoding="utf-8"?>
<p:tagLst xmlns:p="http://schemas.openxmlformats.org/presentationml/2006/main">
  <p:tag name="AS_UNIQUEID" val="3"/>
</p:tagLst>
</file>

<file path=ppt/tags/tag446.xml><?xml version="1.0" encoding="utf-8"?>
<p:tagLst xmlns:p="http://schemas.openxmlformats.org/presentationml/2006/main">
  <p:tag name="AS_UNIQUEID" val="4"/>
</p:tagLst>
</file>

<file path=ppt/tags/tag447.xml><?xml version="1.0" encoding="utf-8"?>
<p:tagLst xmlns:p="http://schemas.openxmlformats.org/presentationml/2006/main">
  <p:tag name="AS_UNIQUEID" val="5"/>
</p:tagLst>
</file>

<file path=ppt/tags/tag4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963"/>
</p:tagLst>
</file>

<file path=ppt/tags/tag449.xml><?xml version="1.0" encoding="utf-8"?>
<p:tagLst xmlns:p="http://schemas.openxmlformats.org/presentationml/2006/main">
  <p:tag name="AS_UNIQUEID" val="7"/>
</p:tagLst>
</file>

<file path=ppt/tags/tag45.xml><?xml version="1.0" encoding="utf-8"?>
<p:tagLst xmlns:p="http://schemas.openxmlformats.org/presentationml/2006/main">
  <p:tag name="AS_UNIQUEID" val="17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50.xml><?xml version="1.0" encoding="utf-8"?>
<p:tagLst xmlns:p="http://schemas.openxmlformats.org/presentationml/2006/main">
  <p:tag name="AS_UNIQUEID" val="8"/>
</p:tagLst>
</file>

<file path=ppt/tags/tag451.xml><?xml version="1.0" encoding="utf-8"?>
<p:tagLst xmlns:p="http://schemas.openxmlformats.org/presentationml/2006/main">
  <p:tag name="AS_UNIQUEID" val="9"/>
</p:tagLst>
</file>

<file path=ppt/tags/tag452.xml><?xml version="1.0" encoding="utf-8"?>
<p:tagLst xmlns:p="http://schemas.openxmlformats.org/presentationml/2006/main">
  <p:tag name="AS_UNIQUEID" val="10"/>
</p:tagLst>
</file>

<file path=ppt/tags/tag453.xml><?xml version="1.0" encoding="utf-8"?>
<p:tagLst xmlns:p="http://schemas.openxmlformats.org/presentationml/2006/main">
  <p:tag name="AS_UNIQUEID" val="11"/>
</p:tagLst>
</file>

<file path=ppt/tags/tag454.xml><?xml version="1.0" encoding="utf-8"?>
<p:tagLst xmlns:p="http://schemas.openxmlformats.org/presentationml/2006/main">
  <p:tag name="AS_UNIQUEID" val="12"/>
</p:tagLst>
</file>

<file path=ppt/tags/tag455.xml><?xml version="1.0" encoding="utf-8"?>
<p:tagLst xmlns:p="http://schemas.openxmlformats.org/presentationml/2006/main">
  <p:tag name="AS_UNIQUEID" val="13"/>
</p:tagLst>
</file>

<file path=ppt/tags/tag456.xml><?xml version="1.0" encoding="utf-8"?>
<p:tagLst xmlns:p="http://schemas.openxmlformats.org/presentationml/2006/main">
  <p:tag name="AS_UNIQUEID" val="14"/>
</p:tagLst>
</file>

<file path=ppt/tags/tag457.xml><?xml version="1.0" encoding="utf-8"?>
<p:tagLst xmlns:p="http://schemas.openxmlformats.org/presentationml/2006/main">
  <p:tag name="AS_UNIQUEID" val="15"/>
</p:tagLst>
</file>

<file path=ppt/tags/tag458.xml><?xml version="1.0" encoding="utf-8"?>
<p:tagLst xmlns:p="http://schemas.openxmlformats.org/presentationml/2006/main">
  <p:tag name="AS_UNIQUEID" val="16"/>
</p:tagLst>
</file>

<file path=ppt/tags/tag459.xml><?xml version="1.0" encoding="utf-8"?>
<p:tagLst xmlns:p="http://schemas.openxmlformats.org/presentationml/2006/main">
  <p:tag name="AS_UNIQUEID" val="17"/>
</p:tagLst>
</file>

<file path=ppt/tags/tag46.xml><?xml version="1.0" encoding="utf-8"?>
<p:tagLst xmlns:p="http://schemas.openxmlformats.org/presentationml/2006/main">
  <p:tag name="AS_UNIQUEID" val="17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60.xml><?xml version="1.0" encoding="utf-8"?>
<p:tagLst xmlns:p="http://schemas.openxmlformats.org/presentationml/2006/main">
  <p:tag name="AS_UNIQUEID" val="18"/>
</p:tagLst>
</file>

<file path=ppt/tags/tag461.xml><?xml version="1.0" encoding="utf-8"?>
<p:tagLst xmlns:p="http://schemas.openxmlformats.org/presentationml/2006/main">
  <p:tag name="AS_UNIQUEID" val="19"/>
</p:tagLst>
</file>

<file path=ppt/tags/tag462.xml><?xml version="1.0" encoding="utf-8"?>
<p:tagLst xmlns:p="http://schemas.openxmlformats.org/presentationml/2006/main">
  <p:tag name="AS_UNIQUEID" val="20"/>
</p:tagLst>
</file>

<file path=ppt/tags/tag463.xml><?xml version="1.0" encoding="utf-8"?>
<p:tagLst xmlns:p="http://schemas.openxmlformats.org/presentationml/2006/main">
  <p:tag name="AS_UNIQUEID" val="21"/>
</p:tagLst>
</file>

<file path=ppt/tags/tag464.xml><?xml version="1.0" encoding="utf-8"?>
<p:tagLst xmlns:p="http://schemas.openxmlformats.org/presentationml/2006/main">
  <p:tag name="AS_UNIQUEID" val="22"/>
</p:tagLst>
</file>

<file path=ppt/tags/tag465.xml><?xml version="1.0" encoding="utf-8"?>
<p:tagLst xmlns:p="http://schemas.openxmlformats.org/presentationml/2006/main">
  <p:tag name="AS_UNIQUEID" val="23"/>
</p:tagLst>
</file>

<file path=ppt/tags/tag4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963"/>
</p:tagLst>
</file>

<file path=ppt/tags/tag467.xml><?xml version="1.0" encoding="utf-8"?>
<p:tagLst xmlns:p="http://schemas.openxmlformats.org/presentationml/2006/main">
  <p:tag name="AS_UNIQUEID" val="25"/>
</p:tagLst>
</file>

<file path=ppt/tags/tag468.xml><?xml version="1.0" encoding="utf-8"?>
<p:tagLst xmlns:p="http://schemas.openxmlformats.org/presentationml/2006/main">
  <p:tag name="AS_UNIQUEID" val="26"/>
</p:tagLst>
</file>

<file path=ppt/tags/tag469.xml><?xml version="1.0" encoding="utf-8"?>
<p:tagLst xmlns:p="http://schemas.openxmlformats.org/presentationml/2006/main">
  <p:tag name="AS_UNIQUEID" val="27"/>
</p:tagLst>
</file>

<file path=ppt/tags/tag47.xml><?xml version="1.0" encoding="utf-8"?>
<p:tagLst xmlns:p="http://schemas.openxmlformats.org/presentationml/2006/main">
  <p:tag name="AS_UNIQUEID" val="17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470.xml><?xml version="1.0" encoding="utf-8"?>
<p:tagLst xmlns:p="http://schemas.openxmlformats.org/presentationml/2006/main">
  <p:tag name="AS_UNIQUEID" val="28"/>
</p:tagLst>
</file>

<file path=ppt/tags/tag471.xml><?xml version="1.0" encoding="utf-8"?>
<p:tagLst xmlns:p="http://schemas.openxmlformats.org/presentationml/2006/main">
  <p:tag name="AS_UNIQUEID" val="29"/>
</p:tagLst>
</file>

<file path=ppt/tags/tag472.xml><?xml version="1.0" encoding="utf-8"?>
<p:tagLst xmlns:p="http://schemas.openxmlformats.org/presentationml/2006/main">
  <p:tag name="AS_UNIQUEID" val="30"/>
</p:tagLst>
</file>

<file path=ppt/tags/tag4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963"/>
</p:tagLst>
</file>

<file path=ppt/tags/tag474.xml><?xml version="1.0" encoding="utf-8"?>
<p:tagLst xmlns:p="http://schemas.openxmlformats.org/presentationml/2006/main">
  <p:tag name="AS_UNIQUEID" val="32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3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标题"/>
  <p:tag name="KSO_WM_UNIT_SHOW_EDIT_AREA_INDICATION" val="1"/>
  <p:tag name="KSO_WM_UNIT_TYPE" val="a"/>
  <p:tag name="KSO_WM_UNIT_VALUE" val="26"/>
</p:tagLst>
</file>

<file path=ppt/tags/tag475.xml><?xml version="1.0" encoding="utf-8"?>
<p:tagLst xmlns:p="http://schemas.openxmlformats.org/presentationml/2006/main">
  <p:tag name="AS_UNIQUEID" val="33"/>
</p:tagLst>
</file>

<file path=ppt/tags/tag476.xml><?xml version="1.0" encoding="utf-8"?>
<p:tagLst xmlns:p="http://schemas.openxmlformats.org/presentationml/2006/main">
  <p:tag name="AS_UNIQUEID" val="34"/>
</p:tagLst>
</file>

<file path=ppt/tags/tag477.xml><?xml version="1.0" encoding="utf-8"?>
<p:tagLst xmlns:p="http://schemas.openxmlformats.org/presentationml/2006/main">
  <p:tag name="AS_UNIQUEID" val="35"/>
</p:tagLst>
</file>

<file path=ppt/tags/tag478.xml><?xml version="1.0" encoding="utf-8"?>
<p:tagLst xmlns:p="http://schemas.openxmlformats.org/presentationml/2006/main">
  <p:tag name="AS_UNIQUEID" val="36"/>
</p:tagLst>
</file>

<file path=ppt/tags/tag479.xml><?xml version="1.0" encoding="utf-8"?>
<p:tagLst xmlns:p="http://schemas.openxmlformats.org/presentationml/2006/main">
  <p:tag name="AS_UNIQUEID" val="37"/>
</p:tagLst>
</file>

<file path=ppt/tags/tag48.xml><?xml version="1.0" encoding="utf-8"?>
<p:tagLst xmlns:p="http://schemas.openxmlformats.org/presentationml/2006/main">
  <p:tag name="AS_UNIQUEID" val="17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80.xml><?xml version="1.0" encoding="utf-8"?>
<p:tagLst xmlns:p="http://schemas.openxmlformats.org/presentationml/2006/main">
  <p:tag name="AS_UNIQUEID" val="38"/>
</p:tagLst>
</file>

<file path=ppt/tags/tag481.xml><?xml version="1.0" encoding="utf-8"?>
<p:tagLst xmlns:p="http://schemas.openxmlformats.org/presentationml/2006/main">
  <p:tag name="AS_UNIQUEID" val="39"/>
</p:tagLst>
</file>

<file path=ppt/tags/tag482.xml><?xml version="1.0" encoding="utf-8"?>
<p:tagLst xmlns:p="http://schemas.openxmlformats.org/presentationml/2006/main">
  <p:tag name="AS_UNIQUEID" val="40"/>
</p:tagLst>
</file>

<file path=ppt/tags/tag483.xml><?xml version="1.0" encoding="utf-8"?>
<p:tagLst xmlns:p="http://schemas.openxmlformats.org/presentationml/2006/main">
  <p:tag name="AS_UNIQUEID" val="41"/>
</p:tagLst>
</file>

<file path=ppt/tags/tag484.xml><?xml version="1.0" encoding="utf-8"?>
<p:tagLst xmlns:p="http://schemas.openxmlformats.org/presentationml/2006/main">
  <p:tag name="AS_UNIQUEID" val="42"/>
</p:tagLst>
</file>

<file path=ppt/tags/tag485.xml><?xml version="1.0" encoding="utf-8"?>
<p:tagLst xmlns:p="http://schemas.openxmlformats.org/presentationml/2006/main">
  <p:tag name="AS_UNIQUEID" val="43"/>
</p:tagLst>
</file>

<file path=ppt/tags/tag486.xml><?xml version="1.0" encoding="utf-8"?>
<p:tagLst xmlns:p="http://schemas.openxmlformats.org/presentationml/2006/main">
  <p:tag name="AS_UNIQUEID" val="44"/>
</p:tagLst>
</file>

<file path=ppt/tags/tag487.xml><?xml version="1.0" encoding="utf-8"?>
<p:tagLst xmlns:p="http://schemas.openxmlformats.org/presentationml/2006/main">
  <p:tag name="KSO_WM_BEAUTIFY_FLAG" val="#wm#"/>
  <p:tag name="KSO_WM_SLIDE_ID" val="custom20205081_13"/>
  <p:tag name="KSO_WM_SLIDE_INDEX" val="13"/>
  <p:tag name="KSO_WM_SLIDE_ITEM_CNT" val="0"/>
  <p:tag name="KSO_WM_SLIDE_LAYOUT" val="a_f"/>
  <p:tag name="KSO_WM_SLIDE_LAYOUT_CNT" val="1_1"/>
  <p:tag name="KSO_WM_SLIDE_POSITION" val="47*47"/>
  <p:tag name="KSO_WM_SLIDE_SIZE" val="863*444"/>
  <p:tag name="KSO_WM_SLIDE_SUBTYPE" val="pureTxt"/>
  <p:tag name="KSO_WM_SLIDE_TYPE" val="text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UNIT_SHOW_EDIT_AREA_INDICATION" val="1"/>
</p:tagLst>
</file>

<file path=ppt/tags/tag488.xml><?xml version="1.0" encoding="utf-8"?>
<p:tagLst xmlns:p="http://schemas.openxmlformats.org/presentationml/2006/main">
  <p:tag name="AS_UNIQUEID" val="46"/>
</p:tagLst>
</file>

<file path=ppt/tags/tag489.xml><?xml version="1.0" encoding="utf-8"?>
<p:tagLst xmlns:p="http://schemas.openxmlformats.org/presentationml/2006/main">
  <p:tag name="AS_UNIQUEID" val="47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5830*2429*684*684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49.xml><?xml version="1.0" encoding="utf-8"?>
<p:tagLst xmlns:p="http://schemas.openxmlformats.org/presentationml/2006/main">
  <p:tag name="AS_UNIQUEID" val="17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490.xml><?xml version="1.0" encoding="utf-8"?>
<p:tagLst xmlns:p="http://schemas.openxmlformats.org/presentationml/2006/main">
  <p:tag name="AS_UNIQUEID" val="48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3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标题"/>
  <p:tag name="KSO_WM_UNIT_SHOW_EDIT_AREA_INDICATION" val="1"/>
  <p:tag name="KSO_WM_UNIT_TYPE" val="a"/>
  <p:tag name="KSO_WM_UNIT_VALUE" val="26"/>
</p:tagLst>
</file>

<file path=ppt/tags/tag4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2.xml><?xml version="1.0" encoding="utf-8"?>
<p:tagLst xmlns:p="http://schemas.openxmlformats.org/presentationml/2006/main">
  <p:tag name="AS_UNIQUEID" val="50"/>
</p:tagLst>
</file>

<file path=ppt/tags/tag493.xml><?xml version="1.0" encoding="utf-8"?>
<p:tagLst xmlns:p="http://schemas.openxmlformats.org/presentationml/2006/main">
  <p:tag name="AS_UNIQUEID" val="51"/>
</p:tagLst>
</file>

<file path=ppt/tags/tag494.xml><?xml version="1.0" encoding="utf-8"?>
<p:tagLst xmlns:p="http://schemas.openxmlformats.org/presentationml/2006/main">
  <p:tag name="AS_UNIQUEID" val="52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3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此处添加标题"/>
  <p:tag name="KSO_WM_UNIT_SHOW_EDIT_AREA_INDICATION" val="1"/>
  <p:tag name="KSO_WM_UNIT_TYPE" val="a"/>
  <p:tag name="KSO_WM_UNIT_VALUE" val="26"/>
</p:tagLst>
</file>

<file path=ppt/tags/tag495.xml><?xml version="1.0" encoding="utf-8"?>
<p:tagLst xmlns:p="http://schemas.openxmlformats.org/presentationml/2006/main">
  <p:tag name="AS_UNIQUEID" val="53"/>
</p:tagLst>
</file>

<file path=ppt/tags/tag496.xml><?xml version="1.0" encoding="utf-8"?>
<p:tagLst xmlns:p="http://schemas.openxmlformats.org/presentationml/2006/main">
  <p:tag name="AS_UNIQUEID" val="54"/>
</p:tagLst>
</file>

<file path=ppt/tags/tag497.xml><?xml version="1.0" encoding="utf-8"?>
<p:tagLst xmlns:p="http://schemas.openxmlformats.org/presentationml/2006/main">
  <p:tag name="AS_UNIQUEID" val="55"/>
</p:tagLst>
</file>

<file path=ppt/tags/tag498.xml><?xml version="1.0" encoding="utf-8"?>
<p:tagLst xmlns:p="http://schemas.openxmlformats.org/presentationml/2006/main">
  <p:tag name="AS_UNIQUEID" val="56"/>
</p:tagLst>
</file>

<file path=ppt/tags/tag499.xml><?xml version="1.0" encoding="utf-8"?>
<p:tagLst xmlns:p="http://schemas.openxmlformats.org/presentationml/2006/main">
  <p:tag name="AS_UNIQUEID" val="57"/>
</p:tagLst>
</file>

<file path=ppt/tags/tag5.xml><?xml version="1.0" encoding="utf-8"?>
<p:tagLst xmlns:p="http://schemas.openxmlformats.org/presentationml/2006/main">
  <p:tag name="AS_UNIQUEID" val="1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AS_UNIQUEID" val="17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00.xml><?xml version="1.0" encoding="utf-8"?>
<p:tagLst xmlns:p="http://schemas.openxmlformats.org/presentationml/2006/main">
  <p:tag name="AS_UNIQUEID" val="58"/>
</p:tagLst>
</file>

<file path=ppt/tags/tag501.xml><?xml version="1.0" encoding="utf-8"?>
<p:tagLst xmlns:p="http://schemas.openxmlformats.org/presentationml/2006/main">
  <p:tag name="AS_UNIQUEID" val="59"/>
</p:tagLst>
</file>

<file path=ppt/tags/tag5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3.xml><?xml version="1.0" encoding="utf-8"?>
<p:tagLst xmlns:p="http://schemas.openxmlformats.org/presentationml/2006/main">
  <p:tag name="AS_UNIQUEID" val="61"/>
</p:tagLst>
</file>

<file path=ppt/tags/tag504.xml><?xml version="1.0" encoding="utf-8"?>
<p:tagLst xmlns:p="http://schemas.openxmlformats.org/presentationml/2006/main">
  <p:tag name="AS_UNIQUEID" val="62"/>
</p:tagLst>
</file>

<file path=ppt/tags/tag505.xml><?xml version="1.0" encoding="utf-8"?>
<p:tagLst xmlns:p="http://schemas.openxmlformats.org/presentationml/2006/main">
  <p:tag name="AS_UNIQUEID" val="63"/>
</p:tagLst>
</file>

<file path=ppt/tags/tag506.xml><?xml version="1.0" encoding="utf-8"?>
<p:tagLst xmlns:p="http://schemas.openxmlformats.org/presentationml/2006/main">
  <p:tag name="AS_UNIQUEID" val="64"/>
</p:tagLst>
</file>

<file path=ppt/tags/tag507.xml><?xml version="1.0" encoding="utf-8"?>
<p:tagLst xmlns:p="http://schemas.openxmlformats.org/presentationml/2006/main">
  <p:tag name="AS_UNIQUEID" val="65"/>
</p:tagLst>
</file>

<file path=ppt/tags/tag508.xml><?xml version="1.0" encoding="utf-8"?>
<p:tagLst xmlns:p="http://schemas.openxmlformats.org/presentationml/2006/main">
  <p:tag name="AS_UNIQUEID" val="66"/>
</p:tagLst>
</file>

<file path=ppt/tags/tag509.xml><?xml version="1.0" encoding="utf-8"?>
<p:tagLst xmlns:p="http://schemas.openxmlformats.org/presentationml/2006/main">
  <p:tag name="AS_UNIQUEID" val="67"/>
</p:tagLst>
</file>

<file path=ppt/tags/tag51.xml><?xml version="1.0" encoding="utf-8"?>
<p:tagLst xmlns:p="http://schemas.openxmlformats.org/presentationml/2006/main">
  <p:tag name="AS_UNIQUEID" val="17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10.xml><?xml version="1.0" encoding="utf-8"?>
<p:tagLst xmlns:p="http://schemas.openxmlformats.org/presentationml/2006/main">
  <p:tag name="AS_UNIQUEID" val="68"/>
</p:tagLst>
</file>

<file path=ppt/tags/tag511.xml><?xml version="1.0" encoding="utf-8"?>
<p:tagLst xmlns:p="http://schemas.openxmlformats.org/presentationml/2006/main">
  <p:tag name="AS_UNIQUEID" val="69"/>
</p:tagLst>
</file>

<file path=ppt/tags/tag5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3.xml><?xml version="1.0" encoding="utf-8"?>
<p:tagLst xmlns:p="http://schemas.openxmlformats.org/presentationml/2006/main">
  <p:tag name="AS_UNIQUEID" val="71"/>
</p:tagLst>
</file>

<file path=ppt/tags/tag514.xml><?xml version="1.0" encoding="utf-8"?>
<p:tagLst xmlns:p="http://schemas.openxmlformats.org/presentationml/2006/main">
  <p:tag name="AS_UNIQUEID" val="72"/>
</p:tagLst>
</file>

<file path=ppt/tags/tag515.xml><?xml version="1.0" encoding="utf-8"?>
<p:tagLst xmlns:p="http://schemas.openxmlformats.org/presentationml/2006/main">
  <p:tag name="AS_UNIQUEID" val="73"/>
</p:tagLst>
</file>

<file path=ppt/tags/tag5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7.xml><?xml version="1.0" encoding="utf-8"?>
<p:tagLst xmlns:p="http://schemas.openxmlformats.org/presentationml/2006/main">
  <p:tag name="AS_UNIQUEID" val="75"/>
</p:tagLst>
</file>

<file path=ppt/tags/tag518.xml><?xml version="1.0" encoding="utf-8"?>
<p:tagLst xmlns:p="http://schemas.openxmlformats.org/presentationml/2006/main">
  <p:tag name="AS_UNIQUEID" val="76"/>
  <p:tag name="KSO_WM_UNIT_TABLE_BEAUTIFY" val="smartTable{939bb893-c819-4eef-acab-b73a598bd0f4}"/>
</p:tagLst>
</file>

<file path=ppt/tags/tag519.xml><?xml version="1.0" encoding="utf-8"?>
<p:tagLst xmlns:p="http://schemas.openxmlformats.org/presentationml/2006/main">
  <p:tag name="AS_UNIQUEID" val="77"/>
</p:tagLst>
</file>

<file path=ppt/tags/tag52.xml><?xml version="1.0" encoding="utf-8"?>
<p:tagLst xmlns:p="http://schemas.openxmlformats.org/presentationml/2006/main">
  <p:tag name="AS_UNIQUEID" val="17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1.xml><?xml version="1.0" encoding="utf-8"?>
<p:tagLst xmlns:p="http://schemas.openxmlformats.org/presentationml/2006/main">
  <p:tag name="AS_UNIQUEID" val="79"/>
</p:tagLst>
</file>

<file path=ppt/tags/tag522.xml><?xml version="1.0" encoding="utf-8"?>
<p:tagLst xmlns:p="http://schemas.openxmlformats.org/presentationml/2006/main">
  <p:tag name="AS_UNIQUEID" val="80"/>
</p:tagLst>
</file>

<file path=ppt/tags/tag523.xml><?xml version="1.0" encoding="utf-8"?>
<p:tagLst xmlns:p="http://schemas.openxmlformats.org/presentationml/2006/main">
  <p:tag name="AS_UNIQUEID" val="81"/>
</p:tagLst>
</file>

<file path=ppt/tags/tag524.xml><?xml version="1.0" encoding="utf-8"?>
<p:tagLst xmlns:p="http://schemas.openxmlformats.org/presentationml/2006/main">
  <p:tag name="AS_UNIQUEID" val="82"/>
</p:tagLst>
</file>

<file path=ppt/tags/tag525.xml><?xml version="1.0" encoding="utf-8"?>
<p:tagLst xmlns:p="http://schemas.openxmlformats.org/presentationml/2006/main">
  <p:tag name="AS_UNIQUEID" val="83"/>
</p:tagLst>
</file>

<file path=ppt/tags/tag526.xml><?xml version="1.0" encoding="utf-8"?>
<p:tagLst xmlns:p="http://schemas.openxmlformats.org/presentationml/2006/main">
  <p:tag name="AS_UNIQUEID" val="84"/>
</p:tagLst>
</file>

<file path=ppt/tags/tag527.xml><?xml version="1.0" encoding="utf-8"?>
<p:tagLst xmlns:p="http://schemas.openxmlformats.org/presentationml/2006/main">
  <p:tag name="AS_UNIQUEID" val="85"/>
</p:tagLst>
</file>

<file path=ppt/tags/tag528.xml><?xml version="1.0" encoding="utf-8"?>
<p:tagLst xmlns:p="http://schemas.openxmlformats.org/presentationml/2006/main">
  <p:tag name="AS_UNIQUEID" val="86"/>
</p:tagLst>
</file>

<file path=ppt/tags/tag529.xml><?xml version="1.0" encoding="utf-8"?>
<p:tagLst xmlns:p="http://schemas.openxmlformats.org/presentationml/2006/main">
  <p:tag name="AS_UNIQUEID" val="87"/>
</p:tagLst>
</file>

<file path=ppt/tags/tag53.xml><?xml version="1.0" encoding="utf-8"?>
<p:tagLst xmlns:p="http://schemas.openxmlformats.org/presentationml/2006/main">
  <p:tag name="AS_UNIQUEID" val="18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30.xml><?xml version="1.0" encoding="utf-8"?>
<p:tagLst xmlns:p="http://schemas.openxmlformats.org/presentationml/2006/main">
  <p:tag name="AS_UNIQUEID" val="88"/>
</p:tagLst>
</file>

<file path=ppt/tags/tag531.xml><?xml version="1.0" encoding="utf-8"?>
<p:tagLst xmlns:p="http://schemas.openxmlformats.org/presentationml/2006/main">
  <p:tag name="AS_UNIQUEID" val="89"/>
</p:tagLst>
</file>

<file path=ppt/tags/tag532.xml><?xml version="1.0" encoding="utf-8"?>
<p:tagLst xmlns:p="http://schemas.openxmlformats.org/presentationml/2006/main">
  <p:tag name="AS_UNIQUEID" val="90"/>
</p:tagLst>
</file>

<file path=ppt/tags/tag533.xml><?xml version="1.0" encoding="utf-8"?>
<p:tagLst xmlns:p="http://schemas.openxmlformats.org/presentationml/2006/main">
  <p:tag name="AS_UNIQUEID" val="91"/>
</p:tagLst>
</file>

<file path=ppt/tags/tag534.xml><?xml version="1.0" encoding="utf-8"?>
<p:tagLst xmlns:p="http://schemas.openxmlformats.org/presentationml/2006/main">
  <p:tag name="AS_UNIQUEID" val="92"/>
</p:tagLst>
</file>

<file path=ppt/tags/tag535.xml><?xml version="1.0" encoding="utf-8"?>
<p:tagLst xmlns:p="http://schemas.openxmlformats.org/presentationml/2006/main">
  <p:tag name="AS_UNIQUEID" val="93"/>
</p:tagLst>
</file>

<file path=ppt/tags/tag536.xml><?xml version="1.0" encoding="utf-8"?>
<p:tagLst xmlns:p="http://schemas.openxmlformats.org/presentationml/2006/main">
  <p:tag name="AS_UNIQUEID" val="94"/>
</p:tagLst>
</file>

<file path=ppt/tags/tag537.xml><?xml version="1.0" encoding="utf-8"?>
<p:tagLst xmlns:p="http://schemas.openxmlformats.org/presentationml/2006/main">
  <p:tag name="AS_UNIQUEID" val="95"/>
</p:tagLst>
</file>

<file path=ppt/tags/tag538.xml><?xml version="1.0" encoding="utf-8"?>
<p:tagLst xmlns:p="http://schemas.openxmlformats.org/presentationml/2006/main">
  <p:tag name="AS_UNIQUEID" val="96"/>
</p:tagLst>
</file>

<file path=ppt/tags/tag539.xml><?xml version="1.0" encoding="utf-8"?>
<p:tagLst xmlns:p="http://schemas.openxmlformats.org/presentationml/2006/main">
  <p:tag name="AS_UNIQUEID" val="97"/>
</p:tagLst>
</file>

<file path=ppt/tags/tag54.xml><?xml version="1.0" encoding="utf-8"?>
<p:tagLst xmlns:p="http://schemas.openxmlformats.org/presentationml/2006/main">
  <p:tag name="AS_UNIQUEID" val="18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40.xml><?xml version="1.0" encoding="utf-8"?>
<p:tagLst xmlns:p="http://schemas.openxmlformats.org/presentationml/2006/main">
  <p:tag name="AS_UNIQUEID" val="98"/>
</p:tagLst>
</file>

<file path=ppt/tags/tag541.xml><?xml version="1.0" encoding="utf-8"?>
<p:tagLst xmlns:p="http://schemas.openxmlformats.org/presentationml/2006/main">
  <p:tag name="AS_UNIQUEID" val="99"/>
</p:tagLst>
</file>

<file path=ppt/tags/tag542.xml><?xml version="1.0" encoding="utf-8"?>
<p:tagLst xmlns:p="http://schemas.openxmlformats.org/presentationml/2006/main">
  <p:tag name="AS_UNIQUEID" val="100"/>
</p:tagLst>
</file>

<file path=ppt/tags/tag543.xml><?xml version="1.0" encoding="utf-8"?>
<p:tagLst xmlns:p="http://schemas.openxmlformats.org/presentationml/2006/main">
  <p:tag name="AS_UNIQUEID" val="101"/>
</p:tagLst>
</file>

<file path=ppt/tags/tag5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5.xml><?xml version="1.0" encoding="utf-8"?>
<p:tagLst xmlns:p="http://schemas.openxmlformats.org/presentationml/2006/main">
  <p:tag name="AS_UNIQUEID" val="103"/>
</p:tagLst>
</file>

<file path=ppt/tags/tag546.xml><?xml version="1.0" encoding="utf-8"?>
<p:tagLst xmlns:p="http://schemas.openxmlformats.org/presentationml/2006/main">
  <p:tag name="AS_UNIQUEID" val="104"/>
</p:tagLst>
</file>

<file path=ppt/tags/tag547.xml><?xml version="1.0" encoding="utf-8"?>
<p:tagLst xmlns:p="http://schemas.openxmlformats.org/presentationml/2006/main">
  <p:tag name="AS_UNIQUEID" val="105"/>
</p:tagLst>
</file>

<file path=ppt/tags/tag5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9.xml><?xml version="1.0" encoding="utf-8"?>
<p:tagLst xmlns:p="http://schemas.openxmlformats.org/presentationml/2006/main">
  <p:tag name="AS_UNIQUEID" val="107"/>
</p:tagLst>
</file>

<file path=ppt/tags/tag55.xml><?xml version="1.0" encoding="utf-8"?>
<p:tagLst xmlns:p="http://schemas.openxmlformats.org/presentationml/2006/main">
  <p:tag name="AS_UNIQUEID" val="18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50.xml><?xml version="1.0" encoding="utf-8"?>
<p:tagLst xmlns:p="http://schemas.openxmlformats.org/presentationml/2006/main">
  <p:tag name="AS_UNIQUEID" val="108"/>
</p:tagLst>
</file>

<file path=ppt/tags/tag5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2.xml><?xml version="1.0" encoding="utf-8"?>
<p:tagLst xmlns:p="http://schemas.openxmlformats.org/presentationml/2006/main">
  <p:tag name="AS_UNIQUEID" val="110"/>
</p:tagLst>
</file>

<file path=ppt/tags/tag553.xml><?xml version="1.0" encoding="utf-8"?>
<p:tagLst xmlns:p="http://schemas.openxmlformats.org/presentationml/2006/main">
  <p:tag name="AS_UNIQUEID" val="111"/>
</p:tagLst>
</file>

<file path=ppt/tags/tag554.xml><?xml version="1.0" encoding="utf-8"?>
<p:tagLst xmlns:p="http://schemas.openxmlformats.org/presentationml/2006/main">
  <p:tag name="AS_UNIQUEID" val="112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2301*3717*837*837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555.xml><?xml version="1.0" encoding="utf-8"?>
<p:tagLst xmlns:p="http://schemas.openxmlformats.org/presentationml/2006/main">
  <p:tag name="AS_UNIQUEID" val="113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2301*3717*837*837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5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7.xml><?xml version="1.0" encoding="utf-8"?>
<p:tagLst xmlns:p="http://schemas.openxmlformats.org/presentationml/2006/main">
  <p:tag name="AS_UNIQUEID" val="115"/>
</p:tagLst>
</file>

<file path=ppt/tags/tag558.xml><?xml version="1.0" encoding="utf-8"?>
<p:tagLst xmlns:p="http://schemas.openxmlformats.org/presentationml/2006/main">
  <p:tag name="AS_UNIQUEID" val="116"/>
</p:tagLst>
</file>

<file path=ppt/tags/tag559.xml><?xml version="1.0" encoding="utf-8"?>
<p:tagLst xmlns:p="http://schemas.openxmlformats.org/presentationml/2006/main">
  <p:tag name="AS_UNIQUEID" val="622"/>
</p:tagLst>
</file>

<file path=ppt/tags/tag56.xml><?xml version="1.0" encoding="utf-8"?>
<p:tagLst xmlns:p="http://schemas.openxmlformats.org/presentationml/2006/main">
  <p:tag name="AS_UNIQUEID" val="18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5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3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Y2YwZWNlNmY5NjdmN2NhY2M3NWRjYzBiZDc0NzQ4NjQifQ=="/>
  <p:tag name="commondata" val="eyJoZGlkIjoiZTIyZGQ1NDg4YTA0NDY3OWMzZjhkOWUxZTMyZTZlNTkifQ=="/>
</p:tagLst>
</file>

<file path=ppt/tags/tag57.xml><?xml version="1.0" encoding="utf-8"?>
<p:tagLst xmlns:p="http://schemas.openxmlformats.org/presentationml/2006/main">
  <p:tag name="AS_UNIQUEID" val="185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8.xml><?xml version="1.0" encoding="utf-8"?>
<p:tagLst xmlns:p="http://schemas.openxmlformats.org/presentationml/2006/main">
  <p:tag name="AS_UNIQUEID" val="186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9.xml><?xml version="1.0" encoding="utf-8"?>
<p:tagLst xmlns:p="http://schemas.openxmlformats.org/presentationml/2006/main">
  <p:tag name="AS_UNIQUEID" val="18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.xml><?xml version="1.0" encoding="utf-8"?>
<p:tagLst xmlns:p="http://schemas.openxmlformats.org/presentationml/2006/main">
  <p:tag name="AS_UNIQUEID" val="1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60.xml><?xml version="1.0" encoding="utf-8"?>
<p:tagLst xmlns:p="http://schemas.openxmlformats.org/presentationml/2006/main">
  <p:tag name="AS_UNIQUEID" val="18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1.xml><?xml version="1.0" encoding="utf-8"?>
<p:tagLst xmlns:p="http://schemas.openxmlformats.org/presentationml/2006/main">
  <p:tag name="AS_UNIQUEID" val="18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2.xml><?xml version="1.0" encoding="utf-8"?>
<p:tagLst xmlns:p="http://schemas.openxmlformats.org/presentationml/2006/main">
  <p:tag name="AS_UNIQUEID" val="190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4.xml><?xml version="1.0" encoding="utf-8"?>
<p:tagLst xmlns:p="http://schemas.openxmlformats.org/presentationml/2006/main">
  <p:tag name="AS_UNIQUEID" val="19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5.xml><?xml version="1.0" encoding="utf-8"?>
<p:tagLst xmlns:p="http://schemas.openxmlformats.org/presentationml/2006/main">
  <p:tag name="AS_UNIQUEID" val="19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3"/>
  <p:tag name="KSO_WM_UNIT_INDEX" val="3"/>
  <p:tag name="KSO_WM_UNIT_LAYERLEVEL" val="1"/>
  <p:tag name="KSO_WM_UNIT_TYPE" val="y"/>
</p:tagLst>
</file>

<file path=ppt/tags/tag66.xml><?xml version="1.0" encoding="utf-8"?>
<p:tagLst xmlns:p="http://schemas.openxmlformats.org/presentationml/2006/main">
  <p:tag name="AS_UNIQUEID" val="19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2"/>
  <p:tag name="KSO_WM_UNIT_INDEX" val="2"/>
  <p:tag name="KSO_WM_UNIT_LAYERLEVEL" val="1"/>
  <p:tag name="KSO_WM_UNIT_TYPE" val="y"/>
</p:tagLst>
</file>

<file path=ppt/tags/tag67.xml><?xml version="1.0" encoding="utf-8"?>
<p:tagLst xmlns:p="http://schemas.openxmlformats.org/presentationml/2006/main">
  <p:tag name="AS_UNIQUEID" val="19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8.xml><?xml version="1.0" encoding="utf-8"?>
<p:tagLst xmlns:p="http://schemas.openxmlformats.org/presentationml/2006/main">
  <p:tag name="AS_UNIQUEID" val="19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9.xml><?xml version="1.0" encoding="utf-8"?>
<p:tagLst xmlns:p="http://schemas.openxmlformats.org/presentationml/2006/main">
  <p:tag name="AS_UNIQUEID" val="19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.xml><?xml version="1.0" encoding="utf-8"?>
<p:tagLst xmlns:p="http://schemas.openxmlformats.org/presentationml/2006/main">
  <p:tag name="AS_UNIQUEID" val="12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0.xml><?xml version="1.0" encoding="utf-8"?>
<p:tagLst xmlns:p="http://schemas.openxmlformats.org/presentationml/2006/main">
  <p:tag name="AS_UNIQUEID" val="19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1.xml><?xml version="1.0" encoding="utf-8"?>
<p:tagLst xmlns:p="http://schemas.openxmlformats.org/presentationml/2006/main">
  <p:tag name="AS_UNIQUEID" val="19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2.xml><?xml version="1.0" encoding="utf-8"?>
<p:tagLst xmlns:p="http://schemas.openxmlformats.org/presentationml/2006/main">
  <p:tag name="AS_UNIQUEID" val="20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1"/>
  <p:tag name="KSO_WM_UNIT_INDEX" val="1"/>
  <p:tag name="KSO_WM_UNIT_LAYERLEVEL" val="1"/>
  <p:tag name="KSO_WM_UNIT_TYPE" val="y"/>
</p:tagLst>
</file>

<file path=ppt/tags/tag73.xml><?xml version="1.0" encoding="utf-8"?>
<p:tagLst xmlns:p="http://schemas.openxmlformats.org/presentationml/2006/main">
  <p:tag name="AS_UNIQUEID" val="20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4.xml><?xml version="1.0" encoding="utf-8"?>
<p:tagLst xmlns:p="http://schemas.openxmlformats.org/presentationml/2006/main">
  <p:tag name="AS_UNIQUEID" val="20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5.xml><?xml version="1.0" encoding="utf-8"?>
<p:tagLst xmlns:p="http://schemas.openxmlformats.org/presentationml/2006/main">
  <p:tag name="AS_UNIQUEID" val="20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6.xml><?xml version="1.0" encoding="utf-8"?>
<p:tagLst xmlns:p="http://schemas.openxmlformats.org/presentationml/2006/main">
  <p:tag name="AS_UNIQUEID" val="20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7.xml><?xml version="1.0" encoding="utf-8"?>
<p:tagLst xmlns:p="http://schemas.openxmlformats.org/presentationml/2006/main">
  <p:tag name="AS_UNIQUEID" val="20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8.xml><?xml version="1.0" encoding="utf-8"?>
<p:tagLst xmlns:p="http://schemas.openxmlformats.org/presentationml/2006/main">
  <p:tag name="AS_UNIQUEID" val="20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9.xml><?xml version="1.0" encoding="utf-8"?>
<p:tagLst xmlns:p="http://schemas.openxmlformats.org/presentationml/2006/main">
  <p:tag name="AS_UNIQUEID" val="20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.xml><?xml version="1.0" encoding="utf-8"?>
<p:tagLst xmlns:p="http://schemas.openxmlformats.org/presentationml/2006/main">
  <p:tag name="AS_UNIQUEID" val="1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0.xml><?xml version="1.0" encoding="utf-8"?>
<p:tagLst xmlns:p="http://schemas.openxmlformats.org/presentationml/2006/main">
  <p:tag name="AS_UNIQUEID" val="20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1.xml><?xml version="1.0" encoding="utf-8"?>
<p:tagLst xmlns:p="http://schemas.openxmlformats.org/presentationml/2006/main">
  <p:tag name="AS_UNIQUEID" val="21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82.xml><?xml version="1.0" encoding="utf-8"?>
<p:tagLst xmlns:p="http://schemas.openxmlformats.org/presentationml/2006/main">
  <p:tag name="AS_UNIQUEID" val="21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3.xml><?xml version="1.0" encoding="utf-8"?>
<p:tagLst xmlns:p="http://schemas.openxmlformats.org/presentationml/2006/main">
  <p:tag name="AS_UNIQUEID" val="21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4.xml><?xml version="1.0" encoding="utf-8"?>
<p:tagLst xmlns:p="http://schemas.openxmlformats.org/presentationml/2006/main">
  <p:tag name="AS_UNIQUEID" val="21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5.xml><?xml version="1.0" encoding="utf-8"?>
<p:tagLst xmlns:p="http://schemas.openxmlformats.org/presentationml/2006/main">
  <p:tag name="AS_UNIQUEID" val="21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6.xml><?xml version="1.0" encoding="utf-8"?>
<p:tagLst xmlns:p="http://schemas.openxmlformats.org/presentationml/2006/main">
  <p:tag name="AS_UNIQUEID" val="21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7.xml><?xml version="1.0" encoding="utf-8"?>
<p:tagLst xmlns:p="http://schemas.openxmlformats.org/presentationml/2006/main">
  <p:tag name="AS_UNIQUEID" val="21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88.xml><?xml version="1.0" encoding="utf-8"?>
<p:tagLst xmlns:p="http://schemas.openxmlformats.org/presentationml/2006/main">
  <p:tag name="AS_UNIQUEID" val="21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89.xml><?xml version="1.0" encoding="utf-8"?>
<p:tagLst xmlns:p="http://schemas.openxmlformats.org/presentationml/2006/main">
  <p:tag name="AS_UNIQUEID" val="22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.xml><?xml version="1.0" encoding="utf-8"?>
<p:tagLst xmlns:p="http://schemas.openxmlformats.org/presentationml/2006/main">
  <p:tag name="AS_UNIQUEID" val="127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0.xml><?xml version="1.0" encoding="utf-8"?>
<p:tagLst xmlns:p="http://schemas.openxmlformats.org/presentationml/2006/main">
  <p:tag name="AS_UNIQUEID" val="22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1.xml><?xml version="1.0" encoding="utf-8"?>
<p:tagLst xmlns:p="http://schemas.openxmlformats.org/presentationml/2006/main">
  <p:tag name="AS_UNIQUEID" val="22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2.xml><?xml version="1.0" encoding="utf-8"?>
<p:tagLst xmlns:p="http://schemas.openxmlformats.org/presentationml/2006/main">
  <p:tag name="AS_UNIQUEID" val="22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3.xml><?xml version="1.0" encoding="utf-8"?>
<p:tagLst xmlns:p="http://schemas.openxmlformats.org/presentationml/2006/main">
  <p:tag name="AS_UNIQUEID" val="22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4.xml><?xml version="1.0" encoding="utf-8"?>
<p:tagLst xmlns:p="http://schemas.openxmlformats.org/presentationml/2006/main">
  <p:tag name="AS_UNIQUEID" val="225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5.xml><?xml version="1.0" encoding="utf-8"?>
<p:tagLst xmlns:p="http://schemas.openxmlformats.org/presentationml/2006/main">
  <p:tag name="AS_UNIQUEID" val="226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96.xml><?xml version="1.0" encoding="utf-8"?>
<p:tagLst xmlns:p="http://schemas.openxmlformats.org/presentationml/2006/main">
  <p:tag name="AS_UNIQUEID" val="228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7.xml><?xml version="1.0" encoding="utf-8"?>
<p:tagLst xmlns:p="http://schemas.openxmlformats.org/presentationml/2006/main">
  <p:tag name="AS_UNIQUEID" val="229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8.xml><?xml version="1.0" encoding="utf-8"?>
<p:tagLst xmlns:p="http://schemas.openxmlformats.org/presentationml/2006/main">
  <p:tag name="AS_UNIQUEID" val="230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99.xml><?xml version="1.0" encoding="utf-8"?>
<p:tagLst xmlns:p="http://schemas.openxmlformats.org/presentationml/2006/main">
  <p:tag name="AS_UNIQUEID" val="231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88">
      <a:dk1>
        <a:srgbClr val="000000"/>
      </a:dk1>
      <a:lt1>
        <a:srgbClr val="FFFFFF"/>
      </a:lt1>
      <a:dk2>
        <a:srgbClr val="EEFCEE"/>
      </a:dk2>
      <a:lt2>
        <a:srgbClr val="FDFDFE"/>
      </a:lt2>
      <a:accent1>
        <a:srgbClr val="6FBD21"/>
      </a:accent1>
      <a:accent2>
        <a:srgbClr val="37BD2D"/>
      </a:accent2>
      <a:accent3>
        <a:srgbClr val="3DB990"/>
      </a:accent3>
      <a:accent4>
        <a:srgbClr val="3AACA9"/>
      </a:accent4>
      <a:accent5>
        <a:srgbClr val="407CB2"/>
      </a:accent5>
      <a:accent6>
        <a:srgbClr val="5767B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388">
      <a:dk1>
        <a:srgbClr val="000000"/>
      </a:dk1>
      <a:lt1>
        <a:srgbClr val="FFFFFF"/>
      </a:lt1>
      <a:dk2>
        <a:srgbClr val="EEFCEE"/>
      </a:dk2>
      <a:lt2>
        <a:srgbClr val="FDFDFE"/>
      </a:lt2>
      <a:accent1>
        <a:srgbClr val="6FBD21"/>
      </a:accent1>
      <a:accent2>
        <a:srgbClr val="37BD2D"/>
      </a:accent2>
      <a:accent3>
        <a:srgbClr val="3DB990"/>
      </a:accent3>
      <a:accent4>
        <a:srgbClr val="3AACA9"/>
      </a:accent4>
      <a:accent5>
        <a:srgbClr val="407CB2"/>
      </a:accent5>
      <a:accent6>
        <a:srgbClr val="5767B9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ExNDYwMjIxNTA3IiwKCSJHcm91cElkIiA6ICIxNzUzNzQ3NTYiLAoJIkltYWdlIiA6ICJpVkJPUncwS0dnb0FBQUFOU1VoRVVnQUFBdk1BQUFGYkNBWUFBQUJZb2dISkFBQUFDWEJJV1hNQUFBc1RBQUFMRXdFQW1wd1lBQUFnQUVsRVFWUjRuTzNkZDNqVDVmNy84VmZhZEJkb0thVzByTEtSTGNwUVVBU0VpZ291Rk5GekhJQTRVRlRFYzNDREtPSkJEMThjNStmRWcwZHdBQzVBaG9LS2lJanNKU0FDcFZBb1hSUzZtelMvUDBwaVExZmFwRTAvNWZtNExxK3JTVDdKNTI2NVRWNmZPL2Y5dmswMm04MG1BQUFBQUxXYXlXUXluWHVmanpjYUFnQUFBTUI5aEhrQUFBREFvQWp6QUFBQWdFRVI1Z0VBQUFDRElzd0RBQUFBQmtXWUJ3QUFBQXlLTUE4QUFBQVlGR0VlQUFBQU1DakNQQUFBQUdCUWhIa0FBQURBb0FqekFBQUFnRUVSNWdFQUFBQ0RJc3dEQUFBQUJrV1lCd0FBQUF5S01BOEFBQUFZRkdFZUFBQUFNQ2pDUEFBQUFHQlFoSGtBQUFEQW9BanpBQUFBZ0VFUjVnRUFBQUNESXN3REFBQUFCa1dZQndBQUFBeUtNQThBQUFBWUZHRWVBQUFBTUNqQ1BBQUFBR0JRaEhrQUFBREFvQWp6QUFBQWdFRVI1Z0VBQUFDRElzd0RBQUFBQmtXWUJ3QUFBQXlLTUE4QUFBQVlGR0VlQUFBQU1DakNQQUFBQUdCUWhIa0FBQURBb0FqekFBQUFnRUVSNWdFQUFBQ0RJc3dEQUFBQUJrV1lCd0FBQUF5S01BOEFBQUFZRkdFZUFBQUFNQ2pDUEFBQUFHQlFoSGtBQUFEQW9BanpBQUFBZ0VFUjVnRUFBQUNESXN3REFBQUFCbVgyZGdNQWVGNjJOVjlmSGYxTkcxTVA2RVR1S2VWYUM3emRKQURWTE5EWFQwMEN3OVE3b3EydWE5Wkx3YjcrM200U2dCcGdzdGxzTm04M0FvRG5iRDhWcnpmM3IxUnkzbWx2TndXQWwwUUcxTmVFOW5IcUh0YlMyMDBCNEVFbWs4bFU0ajdDUEZCM2JEOFZyNms3RjNxN0dRQnFpV2xkYjFHM3NCYmViZ1lBRHlrdHpETm5IcWdqc3EzNWVuUC9TbTgzQTBBdDhzYitGY3EyNW51N0dRQ3FFV0VlcUNPK092b2JVMnNBT0VuT082MnZqdjdtN1dZQXFFYUVlYUNPMkpoNndOdE5BRkFMOGQ0QTFHMkVlYUNPT0pGN3l0dE5BRkFMOGQ0QTFHMkVlYUNPb1B3a2dOTHczZ0RVYllSNUFBQUF3S0FJOHdBQUFJQkJFZVlCQUFBQWd5TE1Bd0FBQUFaRm1BY0FBQUFNaWpBUEFBQUFHQlJoSGdBQUFEQW93andBQUFCZ1VJUjVBQUFBd0tBSTh3QUFBSUJCRWVZQkFBQUFneUxNQXdBQUFBWkZtQWNBQUFBTWlqQVBBQUFBR0JSaEhnQUFBREFvd2p3QUFBQmdVSVI1QUFBQXdLQUk4d0FBQUlCQkVlWUJBQUFBZ3lMTUF3QUFBQVpGbUFjQUFBQU1pakFQQUFBQUdCUmhIZ0FBQURBb3dqd0FBQUJnVUlSNUFBQUF3S0FJOHdBQUFJQkJFZVlCNER4bWtoVG82K2Z0WmdBQXFzanM3UVlBT1AvYzFlb0tTVkpHUWJhK09MclJ1NDJwWnJFaGtXb1dIS0Z0NlllVmFjbXQxSFA5Zk16cVZMK3A0L2IyVS9FZWE1ZS9qMWtEb3pwcmVNeEZTc2hPMWN1L2YrV3gxNjZxSHVHeEN2YjFseVN0VDlsZjZlZGYzNnlYUXN3QmtxVDVoOWQ1dEcwQVVGc1I1Z0hVdU91YVhTeEpPcGFUVnVmRC9ORG83aG9XM1VNMjJiVDAyQmJOUGZpOXk4OE45dy9SMUs0M08yN2Y4Tk1ySG10WFpFQjlqVzl6cFh4TUpqVU5icWp1WVMwOWVyRlFGZVBhREZMVG9JYVNxdmE3WHR2MElrWDRoMHFxbmpBZjVoK2lFVTB2MHFmeHZ5aXZzTURqcnc4QVZVR1lCK0N5WUhPQUd2Z0ZxNkYvaUJyNmh5b2lvSjRhQjlSWFZGQ1k4cTJXR2gvZGZlUGlNVFY2dmh4THZoN2Y5bEdsbm5OeHc5YVNKSk5NT3A2VFhoM05xcEpqT1dsYW5iUlRRNXAwa3lUZDNYcWdIdDB5VHpiWktuenVNMTF1VWxSZ2cwcWRiL1dKWFlhL2NIdW8vVlhxR2Q1S2x6UnFyOWw3bDJuL21lUGViaElBRU9ZQmxIUlJ3OWE2S3JxN1FzeUJDdkVOVUloZm9CcjRCY2xzOGkzek9WWmJvZng4ekNvb3ROUllPKzJqdURVbDI1SlhxZU5qUXlJVkdWRGZjWHRqMnArZWJwSmJQb2xmcnlzYWQ1YWZqNjlhaGpUU1pZMDdhdTNKM3l0OFhsUmdnMHIvN1J2NEJWZTFtYlhDamMxNnEyZDRLMGxGdjB1V3RhZ3ZSQWVGNlQ4WGo2dVdjLzd0bDllVlZjaytCK0Q4UTVnSFVFSitvVVVYTjJ4VHFlZjRtbnpVS2lTUzBjcGk3S1B5a3ZSblpwSlM4ODU0c1RVbHBlVm42dnVUdXpXMFNUZmxGMXJrNzFOekh3bkRZaTdVVGMxNkt5RTdWUjhjL0VGSHNsTnE3TnlWTmFCeEovMnQxZVdTSkp1azEvWXQxN0hzTk84MkNnRE9Jc3dES09GZ1pwS2tvdEgyTEV1dXpoVGtLcU1nVzUwYU5KTWtuUzdJMGVLRURVclB6OUtwZ215bDVXY3FQUzlUMmRiOEdtMm5KK2VRRnhmbUY2eEhPbHlqN3VFdEhmY1ZGRm8xUDc1eTg3Q0xYeEN0VDk3bnNmYTVhbEJVRjBVRWhKWjdqSTlNc2tsYWw3eFg0ZjRodXJsRjN6S1BYWGhrUTRuN3l2bzM4REdaOUhhdjhXb1VVRTlTMFFWaWNZMEQ2aXNpb0o0aUF1ckpaS3JnRnpucjl0ais1VDV1WHp6cnlyR1N0Q2ZqbUxhbUh5cjNtTjRSYmZWUSs2dGtiK0tuOGV1MUlmVVB4K09Xd2tJZHkzRXQyRGNKREpPdnFhaUluQ3ZQS2JSVlBPVUpBQWp6QUVySXN1VHA5bDllVjQ0bHoya0c5UmVYVFpZa25iSGs2T3RqbTczVHVHcldJenhXRDdlL1dtSCtmMDBMT1phVHBsZC9YNnBEV1NkZGZwM29vREIxcUIvanVGMlY2aXp1aW92dXJ2YjFvbDA2ZGxCVWx3cVBLUzNNbDZWWHd6YU9JRytUdERiWmVmcE84ZWxIeWJtblhYck5rYzNMdnRDb3lyRmZtVGFWRytZSFIzWFJBKzNpNUhQMmFtUEY4VzM2OU1oNnAyT1M4MDdyd1UxelhXclRlMzN1Y3l6UWRmVTVBRkFSd2p5QVVsVjJmcmpSK1pwOGRIdHNmMTNmckxlS0R4U3ZTZHFsZC85Y3JWeHI1YXFYREk3cTZ2alpKcHVlN25LalM4K2JzMis1L3FnRFU1V0dSVi9vK0hscitpRWR6VTUxZXJ4eFlGR1lQNVdmWGVQZjZMaGlaUE0rdWozMk1zZnRkY2w3OWM2QjFWNXNFUUNVampBUHdLUGV1SGlNeTRzam13WTFkSXoybDZXNnB0SVUxeml3Z1I3cmVLM1RLSGFPTlY5dkhmaldwUVdoNS9JeG1UUXdxclBqdGtrbWwvOG1BUjZjdC83UGJmT2Ria2NGTnBDUHljZWxxanB4MGQzMVoyYVNEcHc1VWVuek5ndU9VTGRpVTVRV25UT2liNUpKTFVJYVNaSk81bVVvekQ5RWt1UlRiQjlEKzMxMmxrSnJoWDJoK01oM1ZmdE5rSysvSnJZZnByNk4yam51Ky9Ia0hyMjJmN2xMbFg0QW9LWVI1Z0djMXk1dDFFRVQyZzFWOE5uTmhpVHB3SmtUZW5YdlVwM0lQVldsMTd3d3ZKVWErcGMvVjcwczFSRVgvWHg4ZFZ2TC9yb21wcWVPNTZScjhyYVB5cTA2RkIwVXBudmFESmF2eVVmYlQ4WHI5WDNMbFpxZjZmTDVybzNwNmZoMlkzZEdnbjQvZmN6cDhaaWdjQVg0Rk8wNjI3NWV0RDdvYzMrSjF6ajN2cTNwaC9YOHJrVXV0NkVxUXMyQm10bmpOcWNMcjVYSHQrdnRBOTg2L2wxOFRDYjFhOVJCUDZmc1kwNDdnRnFCTUErZzJpdzl0cVhVKzY5dDJsT1NsR25KMVE5SmUwbzhma1ZVSjRXYUE2dTFiZjQrWm8xdE0waER6OVpabDRxQzlOZEhOK2wvaDlmS2FpdXM4bXNQS2ZhYTM1L2NyZGYyTFMvMytBV1hUbFRRMmNXYnB3cXlxbnplc2xnS3JXb1RHaVUvSDErMUNHbWtzYTBINnEwRDM1WjUvT2lXL1IwTE5VUE1BVXF2Ukp0Q3pZRWEwTGlUNC9iSDhldExITk1xdEhFbFdsOXpNaTI1eXNqUFZ0T2dockpKK2lUK1ozMTI1QmVuWStLYWROZjR0bGRxWkhaZnpUdjRvN1pVc0lBV0FLb2JZUjVBdFhuLzRKcFM3N2VIK1l5QzdGS1B1YkJoYkxXRytSYkJqZlRZQmRlcVJYQWp4MzBaQmRtYXMyOTVoZFZOS3RJMHFLRjZSL3hWeFdaWkdSYzBkbUgrSVk0Z2I3VVY2a1JPK2Q4R21GVDUwWHVicERmK1dLazVQZTlTb0srZjRxSzc2N2UwUDdVNTdXQ0pZMXVGTkZiL3lJNk85cnk1ZjJXbFJxRGpvcnNyMExkbzFIMzdxWGp0emtnb2NVeVhCczBkUDg4L3ZFNFpaeThXYm12WjN6Rzk1ajkvckhSNlRrb05sZlg4NE5BUG10NTFsRjdidjF5L25MTm9PZFFjcU5FdCswa3E2a005d21NSjh3QzhqakFQb0lTSzVyR1hOZGU5SnVhM3UydG9rMjRhMjJhUVUwMzE3YWZpOVgvN3Z0R3BmUGRIeFc5cTBVZW1zNU5NOXA1TzFKOW55M3lXSlNZbzNQRnpVbTVHdWQ4SU5BNXNvS2M3MzZoNWgzNHNOWWlYNTJSdWh1WWQrbEgzdHIxU2tuUi91NkY2ZVBNSFRwc1NtU1NOYnp2WU1VVm1jY0t2T3B5VjdQSTV6Q1pmWFJ2VDAzRjcvdUhTUzNuMkNJK1ZWRFFTdmpqaFY4ZGM5T3VhOVZLWWlzTDh0eWQydW54ZVR6cHc1b1FlM0R5MzFEMEJScmZzcDNwK1FaS2tNd1U1SlNyYkFJQTNFT1lCbkZmdWJ6ZlU4YlBWVnFnRjhUL3JpNFJmUFRKWHZYRmdBMTBlZVlIajl0ZkhObFg0bkZZaGYwMDVPVnJCUmtUUGRybEpUWU1hNnFuT04rcXpJK3YxYWZ3dmxWcVV1Zkw0ZGcxcDBrMnRReHNyd2o5VS9ScDEwS29UT3h5UFg5RzRzenJXYnlwSk9wQjVvc1FVazRwY0VkWEpNYksrUG1WL3FWVjVvb1BDRkJYWVFKSzA0MVM4UysyL0pxYW5VNm5Rc2xTMnpyemR1UmNkcFFYNTJKQkl4VVYzZDl6KytNaDZwd3VoR2QxSHEvN1pvRS9aU1FBMWlUQVBvSVRTS3JoRUI0V3AzZGxxTDluV2ZHMUsvYk9tbStWeEwrMzVzdElqM09XNXNWbHZ4MXp6STlrcDJ1QkNiZm1PeFdyUngxY3dDbDVRYUpWVU5JSStxc1dsYWh2YVJMUDNMWE1LbGVXeHlhWjMvMXl0VzF0Y3FvOE8vNlFEbVg5VnFnazJCK2lPVmdQT25zZWlPZnVXVjJyZGdFa20zZGlzdDZTaWk2U1BEdjlVNm5IRjU5TnZUVC9zMG1zUGplN21OQ1hLRlpXcFNWL1dOd2gyWnBPdkh1NXd0ZVBmOWxEV1NhMDh2czNwbU9qQWNKY3VPQURBMHdqekFFcVl2VzlaaWZzZTdYQ05JOHluNTJlV2VvelJWTFZhVFdrYUJ6WncybmhwNFpFTkxvMlpGOTlZYW1mR2tYS1BmWEw3eDNxczQ3VzZxR0ZyU2RKRkRWdnJsUXYvcnBmM2ZGVmlPa3lYQnMwMXZkdW9NbCtyK082MjUvTHpNZXYxaSs0dTliR3lwbEoxYnRCTTBXZW5ESmxrVXVjR3pVb3RnWGxGNDZLU25WWmJvVGFrL0ZIaThkcm85dGoraWcySmxGVFU3amNxdVk0QUFLb1RZUjVBaFFKOC9OUTdvcTIzbTFHcmpXMDlVSDQrdnBLa285bXAramw1bjZUeUY2eTJDRzdrMkFrMXY5Q2l2ZWVVY0R4WGpqVmZNL1o4b1hHdEIybFlUTkdtVEUwQ3d6U3p4MjE2WS85S3JVdmU2NUhmcFNwMlpTUm8zcUVmZFVlckFmSXhtVFNoWFp5Q2ZQMjFwTmhPd1NaSml4TTI2TmFXL1hRd00wbVpsbHlYWHZ2aHpmOTFxMjBYTnl4YWtGeFFhTkgyVS9HVmVtN25CczEwWGJPTEhiZS9PclpKQnl0WUJ3RUFOWWt3RDZCQ3ZTTGFPQ3FVZU5NYkY0L3g2T3M5MC9rbVdXeldLajkvYzlwQmZYRHdCMTBZSHV0MHNUUHYwRnJaWkpOSkprM3BkSjJPNTV3cXRkeGw4WTJKZmo5OXpER05wanlGTnB2ZStYTzFFblBUTmFiMVFKbGtVb0NQbng3cmVLMWFoVGJXUjRkK2trMDJKZVZtYUVGOCtkTkhQTzNMbzcvcFRFR3VKclNQazBuU21OWURsWmFmNmJpd3NhbG9ZZXRQeVhzVkVWRFBwZGVNQ215Z0lVMjZhY1h4YlZXdWFQTlU1eHNrRmUwMmUvZXYvM0g1ZVEzOVEvVm94MnNkQzVvbDZaTlNTbTFXUlhtTHpDdmJUZ0RuTjhJOGdBb1YzODNVcmt1RDVycTI2VVY2ZGUvU2NqY2c4aVJYZDFGMWxYMGhabFVkOGo4cHM4bFg0OW9NZHR5Mzg5UVJiVW9yV2s5d1o2c0JqcERmdVVFenZiSjNpWkp5TXh6SFh0S292ZVBueXBiRVhIcHNpNUp5TXZUWUJkYzZObUM2c1ZsdnRRcUoxS3Q3bHlvNTc3UVduclB6YWsxWW5iUlRJV1ovM2QxNm9DVHB3WFpYNlk4ekozU3kyTytkYXkzUXNRb1crMTdhcUlPR05PbXE3dUV0WlpKSnV6T08xbGg1U3FubzI2aW5PdC9nMkZIV3JxYjZPZ0M0eXFmaVF3Q2N6NktEd25WaGVDdW4reUlENm10cTE1dlZKNkt0Sm5XOHhtbms4bnh6WlpPdWp2S1NOdG4wMzBNL1NpcmFLVFRVNzY5YStXM3JOZEcvZTk2cHZoRkZvL0VkNnpkMW1vZjlZeW1Maml2eVc5cWZlbmJIWnpwVGtPTzQ3OEx3Vm5xNHc5VlYvbjA4NGV0am14MVRmZ0o5L1RTMjlTQ1hudWRUckI4OWZzRnc5UWlQZGZRdCs5K3FKcGhrMHFNZHIxSHIwS2hxTzhleG5MUXkvenVlVzNLdEFRQ1VoWkY1QU9XNkp1WkN4N3h2ZTlSS3o4OVNSa0cyMnRlTFZ0K0lkaHJYWnBEZS9YTjF0YmZGRTNYc2kwOXZlSER6M0FwSGlDc1NIUlFtaTgwcXM4bFhLeEszT2VaVEY5cHNlbVAvQ20xUFA2ejcyZzFWc0srL2duMzk5YzlPMSttcm81c1VHVmpmOFJxYjB3NVZ1Y2I5L2pQSDljU09qL1ZjbDVHS0RLaXZYR3VCUGp5MDFxM2Z5UlBlL1hPMUxneHZwUkJ6Z0hwSHRGR0xrRVk2a3BWUzRyam9vSEFOYUh5QkxvL3NwT2lnc0JLUEY5cHMybkVxM3FueVRuVXl5YVQ3MmcxUm4ycGVJMEw1U2dDZVFwZ0hVS1pRYzZDalFzdU85SGhIQlJTTHphcC83ZmxLcjF4NGg4TDhnM1YxeklVNmtwMmlsY2UzT3oyL29oSFpCbjdCcFI3VHdNODRKZjZPNTV6U040bGJkVm5rQmZxb2xEbnFQeVh2MWY0engvV1BDNjVUNjlDaW12TEZGMVJLMG5mRmFyMVh4YkhzTkUzWnRrRFBkTGxKaXhOKzFkSHNWS2ZIKzBkMlZJZzVvTXF2bjJYSnEvVGkydE1GT1ZwK2ZLdWpST1NBeUF2MHY2eWljcFVOL1VQVlA3S0RMb3U4UUczck5TbjErVWV5VS9SOTBtNzllSEtQMHZPekt0ekl6QlZoL3NHbHZzNC90ODNYL2pQSDVXdnkwY1QydzNSNTQ3LzJDdGlROG9mVDJnWUFxRzBJOHdES2RFUHozZ282dXhIUHFoTTduTW9acHVabjZwVzlTL1I4MTF2a1l6THBuamFEUzR4eVg5dTBwOG9UYWc2czhCZ2pXSnl3VWJzemppcTdqSHJ2U2JrWmVtTDdBazFvRitjVUZPMlBiVTUzdjlaOVduNm0vckh0bzFJWDBkN2E4bEszMWhzY3kwbXJVcVdjbjA3dWRZVDVMbUV0SkJXVmVieXBlWjhLcDJhNVc4R21LaDYvWUlUVGlQemFrNzlyN3NIdkNmTUFhalhDUElCU2hmdUg2SnF6NVE5UDVXZHBZK3FCRXNmc3pralFaMGQrMGEwdEwxV09OVjhGYmxTR01iTFRCZG1sL24yS3l5KzBuTjNnS2RkUlZsS1NGc1N2ODFqTmNsZXE0ZFNraE93VXh4UWsrN3FDZ2tLclU1QXZLTFJvWStxZit2N2tibzF0UGFqVXFUYVN0Q2loNm90NTdSY1V1ZFlDTFUzY1hPTHgxUHhNU1ZLQXoxOGZpZXVTOTJyTy9tOFVhZzRzY1R3QTFDYUVlUUNsdXExbGYwZVZsSytPYlNxemhPTm5SMzVSZEZDWUZwVXl2YU9zT2U3MnFRN0hjdEpLblR2OHhzVmpQRjY1cGpZSTh2Vlh6N01iUGtuUzRheGsvVlNGaGEvdXVIUERteTRmTzYvdkJMZk9aWk9VYmNsVGZiOWdCZnNXVGZPeGIyNzF4NW5qV3AyMFMrdVM5enAyc0wyNzlSVmx2bGJ4WFZxakFoc29OaVJTdjFad0FXVlhQTXlYdDl2cjUwYzNxa2Q0ckw1SjNLcjMvbHdqbTB2YmZnR0FkeEhtQVpUUUxheUZybXpTVlpLVWFjblZpbk8ycmkvT0pwditiOTgzanR1bjhyTVVlSFpxVGxWNTRqVnFvN0Z0QmptVncvemZvYlUxSGhkUEY2dDhVeFBNWjBlNzg4K1dkTnlUY1ZRVE4zK2doSE11L0Z6Vk5heUYvbkhCQ0FYNittbmF6a1hhbFpIZ3NiYnVQSFZFcis5Zm9UVkp1enoybWdCUTNRanpBSndFK1BqcGdYWnhqdHVmSGZsRnVkWUNsNS8vOUk1UDNXNkRKMTZqdHJta1VYc05QcnVZV0NxYWo3MmxrclhsalNZeW9MNkN6MTZVcFoyZHlwSnB5WFY1NTlmU1JQaUhPcWErL0xQVGRacXlmWUhiRlltS0k4Z0RNQnJxekFOd1VxaEN4MjZ2eDdMVDlFM2lWaSszeVBnNjFvL1J3eDJHT1c2ZnpNM1Eyd2UrOVdLTGFzYU56WHM3ZnY3emJNbE9kLzF3Y28rK1ByWkpVdEVDNnFjNzM4aThkZ0RuTlVibUFUZ3BLTFJxNWZIdHVybEZYLzNud0NwWmJZWGVicEtodFFodXBLYzYzK2hZZjFCb3MybjJ2bStVYmMzM2NzczhJellrVXZlM0c2b1RPYWVVa245R09aWThGZHBzNmhyV1FqM0NZeDNIVmFVYVRsbm1IZnBSTFVNaTFUMnNwWm9FaHVteGp0ZHErdTdGSGx0SURBQkdRcGdIVU1KM0ozYkt4MlRTbm95ajNtNktvVFVOYXFobnU0NTBHamwrLytBYTdUMTl6SXV0OHF6VS9FeTFyeGV0OXZXaXl6eG1kOFpSL2ViaVlsVlhGTnBzbXIxM21XYjN2RlBoL2lIcUVSNnJDOE5iYVhPYSt5VStBY0JvbUdZRG9JVGt2TlBsVnYxQXhicUd0ZERMUFc1WGhIK280NzVQajZ5dmM5T1d6aFRrT0tyUmxHWnIrbUhOM1BPbHh4ZjZaaFJrNjk5N2x5cmJrcWRadjM5ZFpwRDNNWlZmeng0QWpJNlJlUURuRGZ0VUY0ZHFtcFZ4WlpPdXVxL3RFUG1hL2hvdldaNjRWWi9FcjYrZUUxWkNSYnZ5VnNYYkI3NVZzK0FJaFpvRDVlZGpWa0doUmNsNXA3VXJJMEVIenB6dytQbnNkbVVrYVB4djc1UjdNUkVkR083NDJTcW1qQUdvZXdqekFNNGJiZXMxY2JwdEw1Zm9LYUhtUUkxcE0xQURHM2QydW45eHdxK2FmL2duajU2cnFxcGp4OTJmUERnZnZyS3lMSGxxRkZCUGtuU21JRmQ1aFg5VlhncnpDOWJZTmdNZHR6UHlzejEyM2pjdUh1TjB1NzVmVUptUEZXOVBSY2NVOS9yK0ZkcDNPckdLTFFSd3ZpRE1BNmd6QW56ODFLZFJXNlhuWnlrOVAwczUxbnpsV1F0VUtKdGFoVVRxdnJaWE9vNHRLTFFvUFQvTFkrZSt1R0ViUGRCdXFNTDlReHozV1d4Vy9lZVBWZm8rYWJmSHpvT1NoamU5U0NPYVhpeEpzdG9LVlZCb1ZhR3RVTUhtQUtmamRweUs5OWc1eTl2VXpKVU56MXc1SnZEY2I1SUFvQlNFZVFCMVJvSE5vb250aHpsTmJ5bkxsdlREWmU1cVcxbU5BdXJwSHhjTWw1L1BYMitwYWZtWmVuWHYwbHEzaUxpc1hYbExZOStwdDdhTHowcHgvT3hyOHBHdmI4bC8vK1M4MC9yeTZHODEyU3dBcUJHRWVRQjFScUhOcHBPNXB4VWRGRmJ1Y1ptV1hIMTQ2RWVQblRjbDc0emUvWE9OSG1nM1ZGTFJ4a056RDM1ZjdseHVlRTVDZHFxc3RzSVNGM0VGaFZhbDVKM1JsdlNEV25oa2d6SUtQRGZOcGpJWFJRQlFuUWp6QUZ5V2ZUYWM1bGhxYjQzMHBOeFRhaElVcHRKcW1Kekt6OWJXOUVQNjlNaDZKZVZtZVBTODM1N1lvVGFoVWZvMTlZQzIxcktkWGZlZVRsUnFYbWFsbjdmeGJEbkoxTHd6VHZkbldmSjBwaURISTIzemhEL09ITmZJZGYrV1ZGUzl4aVNUQ20wMjJUeXd3dGxpSzlUdWpBUzNYd2NBcW92SlptT1hEYUF1WUtUUW1Va20rWnA4NUdNeXljZGtVa0doMVhBYllQbVlUQW92VnRyeTNGQU51TW9vVTZZQWxNOWtLbGx2bDVGNUFIV1NUYmFpT2ZFR0hxNG90TmtJOEFDQWNyRnBGQUFBQUdCUWhIa0FBQURBb0FqekFBQUFnRUVSNWdFQUFBQ0RJc3dEQUFBQUJrV1lCd0FBQUF5S01BOEFBQUFZRkdFZUFBQUFNQ2pDUEFBQUFHQlFoSGtBQUFEQW9BanpBQUFBZ0VFUjVnRUFBQUNESXN3REFBQUFCa1dZQndBQUFBeUtNQThBQUFBWUZHRWVBQUFBTUNqQ1BBQUFBR0JRaEhrQUFBREFvQWp6QUFBQWdFRVI1Z0VBQUFDRElzd0RBQUFBQmtXWUJ3QUFBQXlLTUEvVUVZRytmdDV1QW9CYWlQY0dvRzRqekFOMVJKUEFNRzgzQVVBdHhIc0RVTGNSNW9FNm9uZEVXMjgzQVVBdHhIc0RVTGNSNW9FNjRycG12UlFaVU4vYnpRQlFpMFFHMU5mMXpYcDV1eGtBcWhGaEhxZ2pnbjM5TmFGOW5MZWJBYUFXZWJEOVZRcnk5ZmQyTXdCVUk1UE5ack41dXhFQVBHZjdxWGk5dVgrbGt2Tk9lN3NwQUx3a01xQytIbXgvbGJxRnRmQjJVd0I0a01sa01wVzRqekFQMUQzWjFueDlkZlEzYlV3OW9CTzVwNVJyTGZCMmt3QlVzMEJmUHpVSkRGUHZpTGE2cmxrdkJUTWlEOVE1aEhrQU9FLzg4TU1QYXR5NHNUcDE2dVR0cGdBQVBLUzBNTStjZVFDb2c1S1RrL1g3Nzc5N3V4a0FnR3BHbUFjQUFBQU1pakFQQUFBQUdCUmhIZ0FBQURBb3dqd0FBQUJnVUlSNUFBQUF3S0FJOHdBQUFJQkJFZVlCQUFBQWd5TE1Bd0FBQUFaRm1BY0FBQUFNaWpBUEFBQUFHQlJoSGdBQUFEQW93andBQUFCZ1VJUjVBQUFBd0tBSTh3QUFBSUJCRWVZQkFBQUFneUxNQXdBQUFBWkZtQWNBQUFBTWlqQVBBQUFBR0JSaEhnQUFBREFvd2p3QUFBQmdVSVI1QUFBQXdLQUk4d0FBQUlCQkVlWUJBQUFBZ3lMTUF3QUFBQVpGbUFjQUFBQU1pakFQQUFBQUdCUmhIZ0FBQURBb3dqd0FBQUJnVUlSNUFBQUF3S0FJOHdBQUFJQkJFZVlCQUFBQWd5TE1Bd0FBQUFaRm1BY0FBQUFNaWpBUEFBQUFHQlJoSGdBQUFEQW93andBQUFCZ1VJUjVBQUFBd0tBSTh3QUFBSUJCRWVZQkFBQUFneUxNQXdBQUFBWkZtQWNBQUFBTXltU3oyV3plYmtSZHRYdjNibTgzQVFhV25KenM3U2JBd096OUp6SXkwc3N0Z1ZHRmhJUW9PRGpZMjgyQVFUVnUzSmozbjJwZ01wbE01OTVuOWtaRHpoZDc5dXp4ZGhNQW5PZTRLRVJWMFhmZ0xzSjh6U0RNVjdOT25UcXBjK2ZPM200R0RHamh3b1gwSDFRWi9RZnVvUC9BSFFzWEx2UjJFODRyekprSEFBQUFESW93RHdBQUFCZ1VZUjRBQUFBd0tNSThBQUFBWUZDRWVRQUFBTUNnQ1BNQUFBQ0FRUkhtQVFBQUFJTWl6QU1BQUFBR1JaZ0hBQUFBRElvd0R3QUFBQmdVWVI0QUFBQXdLTUk4QUFBQVlGQ0VlUUFBQU1DZ0NQTUFBQUNBUVJIbUFRQUFBSU1pekFNQUFBQUdSWmdIQUFBQURJb3dEd0FBQUJnVVlSNEFBQUF3S01JOEFBQUFZRkNFZVFBQUFNQ2dDUE1BQUFDQVFSSG1BUUFBQUlNaXpBTUFBQUFHUlpnSEFBQUFESW93RHdBQUFCZ1VZUjRBQUFBd0tNSThBQUFBWUZDRWVRQUFBTUNnQ1BNQUFBQ0FRUkhtQVFBQUFJTWl6QU1BQUFBR1piTFpiRFp2TjhJZEZvdEY4Zkh4U2s1T1ZrNU9qcXhXcTdlYlZDdjUrdm9xS0NoSWtaR1JhdG15cGN4bXM3ZWJWQ3ZRZjF4RC95a2QvY2MxOUovUzBYOWNRLzhwSGYzSE5YV3QvNWhNSmxPSis0d2M1dFBTMHJSbnp4NUZSRVFvSmlaR29hR2g4dlgxOVhhemFpV3IxYXJNekV3bEppWXFOVFZWblRwMVVzT0dEYjNkTEsraS83aU8vbE1TL2NkMTlKK1M2RCt1by8rVVJQOXhYVjNyUDNVcXpLZWxwV24zN3QzcTBxV0x3c1BEdmQwY1EwbFBUOWV1WGJ2VXVYTm5RM2RvZDlCL3FvNytRLzl4Qi8ySC91TU8rZy85eHgxMW9mK1VGdVlOT1dmZVlyRm96NTQ5ZE9RcUNnOFBWNWN1WGJSbnp4NVpMQlp2TjZmRzBYL2NRLytoLzdpRC9rUC9jUWY5aC83ampycmFmd3daNXVQajR4VVJFVUZIZGtONGVMZ2lJaUlVSHgvdjdhYlVPUHFQKytnLzlCOTMwSC9vUCs2Zy85Qi8zRkVYKzQ4aHczeHljckppWW1LODNRekRpNG1KVVVwS2lyZWJVZVBvUDU1Qi80RTc2RDl3Qi8wSDdxaHIvY2VRWVQ0bkowZWhvYUhlYm9iaGhZYUdLanM3Mjl2TnFISDBIOCtnLzhBZDlCKzRnLzREZDlTMS9tUElNRysxV2xtMTdRRyt2cjduWlNrcitvOW4wSC9nRHZvUDNFSC9nVHZxV3Y4eFpKZ0hBQUFBUUpnSEFBQUFESXN3RHdBQUFCZ1VZUjRBQUFBd0tNSThBQUFBWUZDRWVRQUFBTUNnQ1BNQUFBQ0FRUkhtQVFBQUFJTWl6QU1BQUFBR1JaZ0hBQUFBRElvd0R3QUFBQmdVWVI0QUFBQXdLTUk4QUFBQVlGQ0VlUUFBQU1DZ0NQTUFBQUNBUVJIbUFRQUFBSU1pekFNQUFBQUdSWmdIQUFBQURJb3dEd0FBQUJnVVlkNkRzck96bFpLU1V1RnhjWEZ4aW91TFUwRkJRWm5IakJrelJyZmNjb3ZTMHRJODJVVFVzTFMwTk4xNTU1MjY4ODQ3WmJGWXF2VmNXN1pzMFpZdFc1U1hsMWV0NTBIMXlNckswb2tUSjJya1hEdDI3TkRjdVhQMTIyKy95V2F6MWNnNVlReWU2QTlXcTFXelpzM1MrKysvTDBsS1NFalF0R25UbEpxYTZ2WnJ3L01TRXhNMWUvWnNiZGl3d2R0TmNSZytmTGpHalJ2bjdXWVlodG5iRGFnck1qTXo5Y1FUVHlnMU5WVXpac3hRYkd4c21jY1dGaFpLS3Y5Tk15MHRUUmljR0l3QUFDQUFTVVJCVkZsWldZN2J2L3p5aTA2Y09LRWJicmpCWTIxRzliTllMRXBNVEt5UmMvM3puLytVSk0yZE8xZk5temV2a1hQQ00wNmRPcVV4WThZb0tpcEtiNzc1cG54OHFtK2NKVHM3V3krLy9MSk9uanlweE1SRTllclZxOXJPaFpwanRWcFZXRmdvcTlXcWdvSUM1ZVhsbGZndk16UFQ4VjlXVnBiT25EbWo5UFIwcGFlbkt5MHRUZW5wNllxTGk5TUREenpnVmx0OGZIeTBhdFVxTlczYVZHUEhqdFZ2di8ybWRldldhZGV1WFhyMjJXZlZ0V3RYRC8zVzhJUVZLMWJvbTIrKzBaRWpSOVMzYjE5dk4wZVNsSnVicTl6Y1hHODN3ekRPMnpBL2NlSkVaV1ptVnZwNWMrZk9MWEZmV2xxYW5uNzZhZjN4eHg5cTNyeTU2dGV2NzNiNzdFSGZ4OGRIaVltSmV1R0ZGNVNmbjYrREJ3L3E0WWNmbHRsODN2N1RHVXJ4Q3phVHllVEZscUEyQ3dzTDA4Q0JBL1gxMTE5citmTGx1dWFhYTV3ZUh6SmtTS1ZlYjhxVUtSbzhlSENwajczNTVwczZlZktrb3FLaTlNZ2pqMVM1emZDdWdvSUNqUmd4UWxhcjFhUGZycXhaczBiang0OTM2elBHWkRMSmJEWTd2bjIrOGNZYkZSNGVybG16Wm1uZnZuMkUrVnJFWnJQcHUrKytreVFOSFRyVXk2MUJWWjIzaWZEWXNXTTZmZnEwMjYremYvOStQZmZjYzBwSlNWSHo1czMxeWl1dnFHSERobTYvcm4zMDNtUXlLU1ltUm5mZGRaZmVmZmRkclZpeFFzZVBIOWUwYWRNVUVoTGk5bmxRY3dqenNIdnR0ZGRLVElleUR5NTgrdW1uMnJObmo5TmpVVkZSOHZmM2Q5ek96YzFWY25LeWdvS0MxS2hSb3hLdlg5Wjd3K2VmZjY1VnExWkprcEtTa2x6NnBtL3ExS25xMTY5ZmhjZWhadGxzTnNmVXZYcjE2c25QejA5bXMxbG1zMWwrZm43eTkvZVh2NysvQWdNREZSQVFvRjkrK1VWQlFVR0tpNHRUYUdpb2dvT0RGUndjckpDUUVJV0docXArL2ZxcVY2K2VRa05EU3dUNVdiTm1WYW1OR1JrWlRzL3QzTG16RGgwNjVManYvdnZ2VjJob2FCWC9BdkNFSDM3NFFjbkp5WktrQlFzV2FPSENoVzY5M3BBaFF6UjY5R2pIN1RGanhwUjZYSFIwdEY1ODhVVzN6b1cvbkxkaGZ2SGl4WTZmcjcvK2VtVmxaV25GaWhYeTlmVjEzRDk4K0hEbDV1YnEyMisvTGZVMXZ2cnFLNzN6emp2S3o4OVg1ODZkOWZ6eno1Y1lsVTlLU3RMMjdkc3JmY1ZydFZvbHlkR2VtMisrV1JFUkVmclh2LzZsN2R1M2E4cVVLWHJ0dGRjSWlMV2MvZDlSVXJWT25ZQ3hyRm16eG1rYVhYSEhqeC9YOGVQSG5lNzcrdXV2RlJRVTVMaTlldlZxelp3NVUxZGRkWlhMVXlJMmJ0eW90OTkrVzVMVXJGbXpjdDg3ckZhclkzb1kvYmIyKy96enp5czhac2lRSWNyT3p0YTRjZU9jTGd4ZFliOEFyQ3lMeFZMdWMrKzY2eTdDdkJmWmJEYk5uei9mY2RzVGEzYlMwOU9kYmlja0pKUjcvUHZ2djYrZmYvNjUxTWRTVWxMS3ZCZ29iWmJFK2V5OERmUHVTRTVPMXV6WnMvWGJiNzlKa2dZUEhxekhIbnRNZm41K1RzZmw1ZVhwM252dlZWNWVucnAzNzY2b3FDaVh6MkVmY1NuK21vTUdEWksvdjc5bXpKaWhXMis5bFNCdkFQWXd6NzhWaXZ2eXl5OGxGWTNHZi9iWlp4bzVjcVRUUUVCQ1FvTFdyRm1qNGNPSGwvcE4zOUdqUnlWSkhUcDBjT2w4bXpkdjF2UFBQNi9Dd2tLTkd6ZE9vMGFOS3ZmNC8vem5QL3JpaXkvVXBVc1g1dFJEa3RTOGVYT1hBMVJLU29wR2p4NnRMbDI2YVBiczJkWGNNbFRWRHovOG9QajRlQVVHQm1ydTNMbUtqSXlzbHZPYzIzZUtUeHRNUzBzck0vQmJyZFlLTHdaUWhEQmZDUVVGQlZxNGNLRVdMRmlndkx3OCtmdjdhOEtFQ2JyNjZxdExQVDRnSUVBREJ3N1UwcVZMOWNrbm4ramhoeDkyNlR3V2k4VXhCL0xjRVpUKy9mdnJndzgrcU5TRkFiekhQbDJxK0RjKzdraEtTdEtLRlNzMGFOQWdseGE1V3ExV3JWNjlXaDA3ZGxTTEZpMDgwZ1o0enZMbHkvWHh4eCtyb0tCQTk5NTdyK1ArYjc3NVJvc1dMZExKa3lmMStPT1BsM2plc1dQSEpMa1c1bi85OVZkTm16Wk5CUVVGdXZQT095c004c3VYTDljWFgzeWhtSmdZVFowNmxmVTVCbEhXQ09hNTdyMzMzZ29IRjl3ZDlRd1BENWZKWkNwUmpTMGpJMFArL3Y1TzN6TEJPN0t6c3gzZjFOMTIyMjNWRnVRcjh2ampqNWY2SGpka3lCQkZSVVhwbzQ4KzhrS3JqSWQzNlVySXpNelU5OTkvcjd5OFBIWG8wRUdUSjA4dVViVW1PenRid2NIQmp0dlhYWGVkbGk1ZHFoVXJWdWl1dSs1U2d3WU5LanhQZm42K3BLSUFXTnFiTGtIZXV3NGVQS2o3NzcrL1VzK3hXQ3lLaTR0eitmZzVjK2FvWThlT0plNWZzV0tGUHZyb0k2MVpzMGJ6NXMycjhIVm16NTZ0bFN0WDZ0SkxMOVcwYWRNcTFXWlV2K3V2djE1ZmZmV1Z2djc2YTQwYU5VcGhZV0VxS0NqUXQ5OStLejgvUDkxeHh4Mk9ZMHRiQkh2MzNYZVh1Sy80S05nWFgzeWh0OTkrVzRXRmhYcnd3UWQxM1hYWGxkdWVyVnUzYXM2Y09XclFvSUZtekpqaDB2c1ZhZ2RYUnpEdDMrcFV4ZSsvLzY2SkV5ZFdlTnl5WmN2VXFGRWpKU2NueTJhek9UN0hGaXhZb05XclYrdXBwNTdTaFJkZVdPVjJ3SDBmZlBDQlVsTlRGUk1UbzVFalI3cDhNVmlXdUxpNENnY0tVSDBJODVVUUhoNnVmLzNyWC9yeHh4ODFZc1NJRW5OSk4yL2VyQmRlZUVHUFB2cW9Mci84Y2tsU2JHeXN1bmJ0cXAwN2QyclZxbFc2K2VhYkhjZG5aR1RvdHR0dUsvTjhWcXUxd2lvV3k1WXRxL1Q4UjdqSFpyTTVSdHdyb3pMUEthMDZoYzFtYzZ6ZkdEWnNtRXV2TTJMRUNLMWN1VkxyMTYvWDNyMTdTNzFBZ1BmNCtmbnAxbHR2MVp3NWM3UjgrWEtOSGoxYTMzLy92VEl5TWpSNjlPZ1NGKzVtczFuUjBkRmx2cDQ5MEJVV0Z1clZWMS9WcWxXcjVPdnJLNXZOcGpmZWVFTnZ2UEdHUyszS3lNalFYWGZkVmVwanZPZlVUbVd0N2JLemY1WlU5dC9QL2w3azYrdXJSbzBhbGZ1WlplZnI2NnZXclZ2cjExOS8xZkhqeHhVVEU2UGMzRnl0WExsU1ZxdTEzTkxOcUg2Yk4yL1dWMTk5SlVsNjRJRUg1T2ZuNS9aMGxsT25Ubm1pYWFnaXdud2xoWWVINi9ycnJ5OXgvOWF0Vy9YY2M4OHBMeTlQaHc0ZGNvUjVTYnJxcXF1MGMrZE9MVisrM0NuTSsvajRLRHc4dk1SckZSWVdLaU1qUTFKUnlicnl2aEpsTG5iTmE5T21UWVVmbkhiZmYvKzlac3lZSVpQSnBNOC8vOXl0eFY3YnQyOVhVbEtTZkgxOVhWNVEzYjU5ZS9YdDIxY2JObXpRKysrL1grV3FGUEE4Kzc5RlFVR0IyclZycDZOSGoycldyRm5hdm4yN3BLS3BOUFpqN0Y5RFIwZEhPMGJkVjY1Y3FkT25UenU5cDlnRG00K1BqM3IyN0tsTm16YnBILy80aDZaTW1TS3AvSVd2Q1FrSk1wbE1hdGFzV1ptUDQveGpYNmdkRWhLaXlNaklVcjhOS2syN2R1MzA2NisvYXUvZXZZcUppZEd5WmN1VWxaV2wyMjY3cmRUUFBkU01sSlFVdmZUU1M3TFpiQm8yYkpqNjlPa2pxZUtMUWRSdWhIa1ArT0dISC9TdmYvMUxCUVVGdXVHR0czVG5uWGM2UFg3WlpaZnB0ZGRlazlWcWRWcnBYYTllUFgzMjJXY2xYbS8zN3QyTytzOHZ2dmlpMnJkdlg3Mi9BS3JOa1NOSEpCV05idTNaczBlOWUvZXU4bXN0WGJwVWt0U25UNTlLbFQrOTQ0NDd0R0hEQm0zYnRrMmJOMi9XUlJkZFZPVTJ3SFBPcmZMeHh4OS9PTjFldTNhdDQrZlM1cFIrK3VtblNraEljQXJ6eFEwZVBGZ0RCZ3h3bXZQKzl0dHZsemtxTzJUSUVKbk41akxuUzFlMjFqM3FCbnZKVlB0QXhLSkZpOG9kaFEwTEM5UElrU1BWcTFjdmZmVFJSOXF4WTRkNjlPaWhEei84VUEwYU5OQXR0OXhTSSsxRzZaWXVYYXFNakF4MTZOQkJEejMwa0xlYkF3ODVMOFA4cmwyNzlPOS8vOXR4T3pzN1c1SjB6ejMzT0IxbnJ3Tjk3bHl5R1RObXFFbVRKcEtLUGxEZmYvOTkyV3cyM1hqampicnZ2dnRLbkM4b0tFaHo1c3hSNjlhdFhScEpQM255cE9QbkRSczJFT1lOckhoQTI3cDFhNVhEZkdwcXFxTjhsNnRUYk96YXRXdW4zcjE3YStQR2pYci8vZmZWczJkUHZ0R3BKY3FxRUdLeFdMUnc0VUwxNmROSHJWdTNydkxyczNqMS9GUFIzT2Z5RnNDVzFoZnRaVkx0QXdqZmZQTk51ZC9TTkcvZVhDTkhqdFFGRjF5Z2hnMGJhdjM2OVRwOStyU3lzN00xZmZwMDlrZnhzdjc5KzJ2WnNtVjY3cm5ubkJiZHUrT2RkOTZwMG52TnZmZmVxNE1IRDViNWVGSlNVcm1EQ0h5YjhKZno4cDArSnllbjFEZWpzdDZnenIyL29LQkFXVmxaZXVXVlY3UnUzVHBKUmZWeWI3Lzk5akxQMmFaTkc1ZmJGeDhmNy9qNXA1OStjbG9FQitQSXljblIxcTFiWlRLWkZCZ1lxRFZyMXVpZWUrNnBVdDN1cFV1WHltS3hxRkdqUmxXNklManR0dHUwY2VORy9mSEhIMXEzYnAwdXUreXlTcjhHYXNibXpadjExbHR2NmZEaHc5cStmYnRtenB6cDdTYWhGcktYTHo0M1JGVTBIYXF5QzJEMzd0MHJxV1RscE5LQ1ZQSGdaVEtaTkh6NGNNMmJOMDgvL2ZTVHJyMzJXdlh0MjFkUzBmdlp1blhyTkhyMGFIWHYzcjFTN1lGNzJyWnRxNWt6WnlveU10SmpVK2Vxc29aTUtwbzJhTjhsdUxpVWxCVGw1T1JJa2hvMGFGQmkveDZVZEY2RytWNjllam05RVYxOTlkVXFMQ3pVaWhVcm5JNHJhOU9vblR0MzZxbW5udEx4NDhjVkVCQ2dTWk1tYWRDZ1FSV2UxMmF6NmNNUFA2endPUHViWjBoSWlBNGZQcXo5Ky9jek9tOUFQLy84czJORHNhWk5tMnJWcWxYYXVIR2o0d1BOVmZuNStWcTJiSm1rb3ZVWFZia1k2Tnk1czdwMTY2WWRPM2JvbzQ4K1V2LysvUm1kcjJWKysrMDNmZmJaWjlxMmJadDhmWDExL2ZYWGw1aXlWMXhCUVlISFNwN0NlT3g3V0pRMkl1cmo0Nk9WSzFlNi9GcHhjWEZsQnJMTm16ZExraTY0NElKS3Q3SDQzUGhiYjczVjhmT09IVHUwZWZObWx6NDM0WG4yd1VWM1I3YmRuWG8zZGVyVUV2Y2xKU1U1elpLSWlvclNHMis4d2VkVkJjN0xNSDh1aThYaVV0M2JuSndjdmZ2dXUxcTZkS2xzTnB1aW9xSTBkZXBVdFczYnRzTG5abVJrYU1hTUdkcXlaVXU1eCtYbDVXblhybDN5OWZYVm1ERmo5UHJycjJ2SmtpVjY3TEhIWFA1OTRIMDJtMDJmZlBLSkpEbHF3cTlhdFVyejVzMVRuejU5S3ZYR3RHTEZDcVducDh2ZjMxOGpSb3lvY3B0dXVlVVc3ZGl4UXdjUEh0VDY5ZXZWcjErL0tyOFdQR2Z0MnJWNjc3MzNITk1aZXZmdXJmSGp4NnRseTVibFBpOC9QNy9TVldVcXFqRnVzVmpjTGxHSG1tR2ZIbHE4RkhKNVpzNmNxZno4ZkQzNTVKTXVUNGxJU0VqUTl1M2IxYVJKRTdWcTFjcnBzWXFDM0lZTkcvVDY2Njg3YnYvdmYvL1Q1TW1UWmJQWnRHWExGcGxNSnRidkdKeVBqNDhLQ3d0bHNWZzhVdUhLWnJQcGxWZGVjWXpLUzlMKy9mdTFjdVZLWFhYVlZXNi9mbDEyM29mNTA2ZFB5MmF6cVY2OWVoVWU2K2ZucDZ5c0xObHNOZzBhTkVnVEowNHNNZi92NE1HRFdyVnFsY2FQSCs4WVFkMjVjNmRtekppaGxKUVVOVzNhMUxIaFMyazJiZHFrdkx3OGRldldUWEZ4Y1hyLy9mZjEzWGZmNlk0Nzd2RGFwZzZvdkcrLy9WYng4ZkdxWDcrK2hnNGRxc0RBUUxWcDAwWUhEaHpRdDk5KzYzSTFHcXZWNmxna1BXellNTGVxUVBUdTNWdXhzYkU2ZlBpdzVzK2ZUNWl2SmRxM2I2KzB0RFQxNjlkUHQ5MTJtK05idUpTVUZDMWV2TGpVcVZrMm0wMm5UNTlXUkVSRXBjNVYwUlFMbTgxRzFScURPSFBtakNTNTlOa2xGVTNadE85aDRxci8vdmUva3FScnJybW14RVZnV1NVcXc4TEN0SHo1Y3IzMjJtc3FMQ3pVMy83Mk4zM3l5U2RhdVhLbG1qUnBvb0NBQUdWa1pLaGp4NDZWN3Irb1hRSUNBcFNUazFQcVZKbXErT0tMTDdSdDJ6WmRmdm5sV3J0MnJjTER3K1huNTZlNWMrZnEwa3N2WmJwTk9jNzdNSitjbkN4SmF0eTRjWVhIbXMxbVRaa3lSY09HRFZPUEhqMUtQSjZZbUtnbm5uaENhV2xwYXRxMHFhNisrbXI5NzMvLzA0SUZDMlN6MmRTN2QyODk4Y1FUdXVHR0c4bzh4NUlsU3lSSlYxeHhoV01IMldYTGx1bkREejlrZE40Z1RwNDhxVGZmZkZPU05HclVLQVVHQmtxUy92NzN2MnZxMUtsNjg4MDMxYVZMRjhYRXhGVDRXcXRXclZKU1VwTE1aclBiVlNCTUpwTkdqaHlwVjE1NVJYLzg4WWMyYk5oUTZTay84QXo3bEFZZkh4ODFhZEpFOCtmUGQyelFaTjlQNFAvOXYvK256TXhNdFc3ZHVzUW9hR3BxcW1NTlJXVzRVeU9lYWphMVMwcEtpaVM1ZElGdnM5bGtzVmhrTXBsY25wcjF5eSsvYU8zYXRRb05EWFZhZEgveHhSY3JOamEyUklsS2k4VWlzOW1zOVBSMDNYSEhIYkphclhyMDBVYzFiTmd3dFdqUlFqTm56blRhNkc3NDhPRXV0UU8xbDcrL3YzSnljaXA5a1ZpYWJkdTI2WjEzM2xGNGVMZ21UcHlvdFd2WHl0L2ZYL2ZkZDUrbVRadW1sMTkrV1MrODhBTFRiY3BRK2NtM2RZeDlKWFZGWDJuYm1VeW1Vb044Y25LeXBreVpvclMwTkEwWU1FRFhYbnV0Rml4WW9Qbno1MHVTUm84ZXJSZGVlS0hjT3VPSERoM1NsaTFiRkJ3Y3JNR0RCMHNxQ29OK2ZuNWF1WEtsOXV6WlU5bGZEelVzSnlkSHp6Ly92TEt6czlXNmRXdmRkTk5OanNmNjlldW4zcjE3S3pzN1cxT25UbldVZkN0TFhsNmU0OFB2eWl1dmRPbUNzeUtEQmcxU1dGaVlKRG42Sm1xZS9XdGsrNFdlUGNqdjNidFhreVpOMHF4WnMyU3hXUFRRUXcvcHlpdXZMUEg4L2Z2M1M1SmF0R2hSUXkwdXF1STFZOFlNWldkbkt5a3BxY2JPaTlMWnAyV1Z0NG1ZWFZaV2xnb0xDeFVjSE94eUdPcmV2YnRpWTJOMTMzMzNPWTJJUHZEQUEzcjQ0WWNkM3d4SVJWTnFici85ZHUzZXZWdmg0ZUY2K09HSDllU1RUem91QWdZT0hLaVhYMzVaN2RxMVUwQkFnSVlQSDg3RllSMWcvMVlvTFMzTmNaOTlMVWR4Q1FrSkdqSmtpT08vY3lVbUptcjY5T2txTEN6VTQ0OC83clR6ZFAvKy9kVzNiMTl0M0xqUk1YVVZKWjMzWVg3WHJsMlM1TmJPbUljT0hkTEREeitzNDhlUHEzZnYzcG95WllwakZMUmp4NDU2OXRsbk5XYk1tQXJmUk45NjZ5M1piRFlOSHo3Y01ROHlPanBhTjkxMGsydzJtMTUrK1dYSFBFblVQbmw1ZVhyMjJXZTFiOTgrQlFjSDY2bW5uaW94Q3ZiSUk0K29RWU1HT25Ub2tDWlBudXpZSEt3MGl4WXRVbXBxcW54OGZEUjY5R2lQdE5IUHo4OHg3LzdBZ1FNNmZQaXdSMTRYbFdQLy85aStWbWZuenAxNjVwbG45TkJERDJuWHJsM3EyN2V2M252dlBZMFlNYUxVOTQxTm16WkprcnAwNlZKamJlN1ZxNWQ2OWVxbEhUdDI2TzkvLzd1bVQ1OWVZK2RHU2ZhQnFMSTIrU3JPUHIzcTNCMkZ5eE1jSEt3Wk0yWm84T0RCdXZ2dXV6VjE2bFJIQloyUkkwZnE3My8vdStQWW5Kd2NwYWVuNittbm4xWkNRb0t1dlBKS1hYSEZGYkpZTEk1dzE2TkhEMDJZTUVHdnZ2cXFKazZjeUFockhXQ2YrbHU4blBhb1VhUDA2cXV2T2gxbk5wdlZ2SGx6cC8vc0Y2RW5UcHpRNDQ4L3J0T25UK3Z1dSs5V3IxNjlTcHhuOHVUSmF0aXdvVDc0NElOS0xldytuNXpYWWI2d3NGQy8vdnFyVENaVHFSM0lGZHUyYmRPamp6NnE1T1JrRFJvMFNOT21UWE1zTGdvS0N0SnJyNzJtL3YzN1YvZzYzMzc3cmJaczJhSjY5ZW81cmZxWGl1WW1Sa1JFS0RFeFVTKzk5RktwVjc3d3J1VGtaRTJhTk1sUmlXVEtsQ21sanBwR1JrYnFtV2Vla2RsczFwOS8vcWtKRXlhVStZM0wwS0ZERlJjWHA0RURCN28wSmNkVnc0Y1AxMDAzM2FRUFAveVFiZFc5NU1TSkU1S0twa2g4OGNVWG1qUnBralpzMktCV3JWcHB4b3dabWo1OXVxS2lvdlQ3Nzc4ck1URlJrdFM2ZFd1MWFORkNtWm1aV3IxNnRTUnB5NVl0anYwd2loOVRuWTRkT3lhYnpWYXQ1MERGN084YnJsUTYyN0JoZzZTaWZ2ZnV1Kzg2aGEveVJFWkdhdTNhdFRwMjdKaXNWbXVaQzJjSERoeW9SeDU1UkptWm1YcjY2YWQxK3ZScFNkSytmZnYwdDcvOVRULysrS09PSHordXh4NTdUTTgrKzZ4U1UxTmRPajlxTi90K08vWnkycG1abWNySXlIQjhjMmhuMzdtNitIOHZ2dmlpa3BLU05IbnlaSjA4ZVZLREJnMHFjOUNxUVlNR2pzR3hWMTk5dGNTR2V6alB3L3pQUC8rczFOUlVkZXZXclZJN2FrcEZGd0lmZmZTUi92blBmeW9ySzBzalI0N1VsQ2xUU3J6WnVUTDZFQjhmNzFqMS84QURENVNZaWhNVUZLU25uMzVhWnJOWkd6WnMwRXN2dmVRWUlZSDNiZHk0VVE4KytLRDI3OTh2WDE5ZlBmbmtrN3Jra2t2S1BMNTc5KzU2OXRsblpUYWJsWlNVcEVtVEp1bTk5OTRyTWUwbU1qSlNreWRQMWovKzhRK1B0amNzTEV6MzNYY2ZDNnE5eVA3aDE2SkZDMTE5OWRYcTI3ZXZubjc2YWIzOTl0dnExYXVYYkRhYkZpNWNxRW1USm1uMjdObVNpblp2blRwMXFsNTc3VFZsWjJmTGJEWnI5ZXJWbWpoeG9pUHcyNDg1bC8xOXlCUHZHenQyN0pEa1dvaEU5VWhLU3RLUkkwZms1K2RYb21Ua3UrKytxN2ZmZnR0eGUvLysvVnEwYUpHakQzejIyV2VPYjFaMjc5NHRxYWpmdlB2dXU2V2U2L1BQUDVja3B5bURwYm42NnF0MTY2MjNLaUlpd3ZFNWVPVElFYVdrcENnNU9WblIwZEVhTVdLRTB0TFM5Tnh6ei9FWlZnZlkzd1BzTXh6c0YybkY4OVRGRjE5YzZqZUllL2JzMFVNUFBhU2twQ1QxN2R1M3dzKzVidDI2YWZMa3laS2tXYk5tNmUyMzMyWmdzNWp6TnN4YkxCYkhTdjJLM3FUT2RmTGtTVTJlUEZuejVzMlQyV3pXcEVtVEtpejVWcGJrNUdROThjUVR5c25KMFlBQkEwcWRIeXNWZlozKzZLT1BTcEorL1BGSFBmNzQ0MDd6MUZEelVsTlROV1BHREQzMTFGTktTMHRUYUdpb1huenhSVjErK2VVVlB2ZVNTeTdSU3krOXBMQ3dNRm10Vm4zNjZhZTY0NDQ3TkgvKy9CS2pWcTdVbFM5ZXlvdXZyMnMvZSszdTJOaFlCUVFFYVByMDZSb3dZSUJNSnBNT0h6NnNSeDk5Vk8rODg0NGlJaUkwZHV4WXgvUG16WnVuNzcvL1htRmhZZnJ2Zi8rcnVMZzRIVHg0VUE4ODhJRFdyMTlmNXZuc0MyWFhyRm5qVnJ1M2J0MnE3ZHUzU3hLYi9YaVJ2VDU0dDI3ZEZCQVE0UFJZYkd5c1ltTmpsWitmNzdnZ3pNdkwwMDAzM2FRRkN4Wm96Smd4cWwrL3Z0YXVYYXRISG5sRUR6MzBrSTRjT1ZMcXVySFZxMWRyMzc1OWF0dTJyZE5hTVpQSlZHb1lIek5takdiT25PbVlKbXJmTThWK3dYSFBQZmVvZGV2VzJyZHZuOTU1NXgzUC9ESGdOZmFRdm5QblRtVmtaRGdHS1pvM2IrNDQ1cVdYWHRLa1NaT2NucmQyN1ZwTm5qeFo2ZW5wNnRXcmw1NTU1aG1YRm1ZUEhqeFk5OTkvdjB3bWt4WXRXcVQzM252UGc3K05zWjIzMVd6ZWUrODlIVGx5UkYyN2RpMTNGTFc0L1B4OExWcTBTQjkvL0xGeWMzTVZFeE9qWjU5OXRsSzd1eGFYa0pDZzU1NTdUc25KeVdyZHVuV0YxV3FHRGgycTFOUlV6WjA3Vjd0MjdkS1lNV1AwL1BQUHExdTNibFU2UDZvbUxTMU5uM3p5aVpZdFcrWll4ZCsrZlhzOTlkUlRsWm9PMDZOSEQ3MzExbHY2OTcvL3JZMGJOK3JNbVRQNjczLy9xdzgvL0ZDVEprMVNYRnhjcWM4N2RPaVFUcDQ4cVhyMTZpazRPRmdGQlFXT0trZ21rNGtSOTFvdU96dGJtelp0a3ErdnIxTkF5c2pJMFB6NTg3Vmt5UkpaTEJaZGVlV1ZtakJoZ2tKRFEyV3hXUFNmLy94SFM1WXNrYisvdjU1NjZpbEZSVVZwOHVUSjZ0bXpwK2JNbWFPcFU2ZHEvUGp4R2pseVpJbHpYbjc1NVZxOGVMSG16Sm1qdDk1NnEwcGJyK2ZuNXp0SzBIWHUzTm10ZFVhb3VweWNISDM1NVplU1NsWVlzbHF0MnJObmo5YXRXNmZWcTFjckl5TkRKcE5KbzBhTjB0aXhZMlV5bVRSNjlHamRlT09OV3JGaWhSWXVYS2k5ZS9kcSt2VHBhdHEwcVc2KytXWU5IVHBVZm41K3lzN09kZ1R1OGVQSE81Mm5VYU5HU2s1TzFxcFZxelJvMENCSGZ6S1pUUEwzOTFkZVhwNDJiOTZzTld2V0tEUTAxTEY3ckorZm54NS8vSEU5K09DRCt2TExMM1hWVlZlcGRldlcxZjBuUXpXSmpZMVZpeFl0ZE9USUVYMzIyV2VPejhPS0NvcDA2TkJCRFJzMlZKY3VYVFI1OHVSS3ZSL2RjTU1OQ2cwTjFhcFZxOHJkVk85OGMxNkcrYVZMbDJyeDRzVUtDUWx4dWR6amdRTUhORzNhTk1kYzE2RkRoK3FCQng0b1VXZStNaFl2WHF5a3BDVEZ4TVRvcFpkZWNtbmpxdEdqUnlzNk9scXZ2UEtLT25Ub1VLVmQrZUNlbzBlUE9nSlhRRUNBYnIvOWRvMGFOYXBLTzdOR1JFVG94UmRmMU04Ly82eDU4K2JwMEtGREdqQmdRTGwxNkE4ZVBLaVpNMmVXK3RoRkYxMVVZcVFPdGN2Q2hRdVZtNXVySGoxNktEUTBWRWxKU2ZyNjY2KzFaTWtTNWVUa0tDb3FTaE1uVGxUdjNyMGxGVTJUbUQxN3RnNGNPS0RBd0VBOS9mVFRUaGNCZ3dZTlV2djI3UjNUZEk0ZlA2NEpFeVk0OWNlNzc3NWJOcHROUC8zMGsxSlNVcHptMmJ2S3g4ZEhqUm8xVXA4K2ZUUnUzRGozL3hDb2tubno1aWtqSTBPUmtaRzYvUExMOWVlZmYrcTc3NzdUZ1FNSHRIZnZYdVhtNWpxTzdkcTFxOGFPSGF2T25Uczd2VVpBUUlDdXUrNDZYWFBOTmZybW0yLzA4Y2NmNjlpeFkvcS8vL3MvZmZqaGgzcnl5U2ZWdkhsenh6U0tDeSs4ME9uNUF3WU0wS0pGaXpScjFpek5taldyM1BhT0hUdldLYXkxYmR0V2Q5OTl0NW8zYjA2UXJ3T3V1KzQ2dmY3NjY0NzlVRXdtaytPOXF5eFJVVkY2L2ZYWEZSWVdWcVZ2a29jTUdhSXJyN3lTYjZHTE9TL0QvQVVYWEtEQXdFQTk4OHd6YXRxMHFVdlBhZG15cFNJaUloeTFjNnU2WUxhNENSTW1TSkxHalJ0WHFUbjdWMXh4aFpvMWE2YVltQmo1K2ZtNTNRNVVUcmR1M1hULy9mZHJ6NTQ5R2p0MnJFZEd3dnYxNjZkKy9mcHA2OWF0NnRxMWE3bHZVcTFhdFpLZm41OHNGb3RqSVdLREJnM1VxMWV2RWlOb3FIM2F0R2tqazhta0cyNjRRYW1wcVJvN2Rxenk4dklVR2hxcWNlUEc2Y1liYjNUOGYyMWZXSjJYbDZjbVRacG8yclJwcFFhZ1pzMmE2ZlhYWDlmVXFWUDE5ZGRmcTErL2Z1clpzNmZqOFlDQUFOMS8vLzI2Ly83N2ErejNSUFVZTW1TSVZxeFlvVEZqeHNqUHowOE5HemJVOHVYTGxaV1ZKYWxvaXNNbGwxeWl3WU1IVnhpV3pXYXpSb3dZb2F1dXVrcExsaXh4bFA1cjI3YXRRa0pDTkgzNjlGSXYvTWFNR2FONjllcHAwNlpOT25YcVZJbkhmWDE5MWJoeFl3MGFOTWhSWnJtNFVhTkdWZVZYUnkxMHpUWFg2T2VmZjNic2JqOTY5R2lYUGhQZDJRQlJZanJwdVV3MkE1WWwrTzY3NzhxY1crNnFwS1NrQ3N0MEhUcDBTSVdGaFk1cE5PbnA2UW9JQ0hCNSsyd2o4TVRmMG1qcTB1OXNuN2RhbFdrVG5sQ1gvcGF1OHNUdi9OTlBQNmwvLy80eW1VejY0b3N2bEorZjcxU1N0cmpseTVkci8vNzlHajkrZklYZjNsa3NGaTFac3FUY2plbHFFL3BQMVNRa0pEak5TOTYwYVpQeTgvUFZzV1BIU2hkektDNDNOMWVKaVltR0dUR24vOVFPTnB0TnYvLyt1NEtEZ3cxVklhMDIvaTFkWVNybFN1YThISm1YWEt1MzI2cFZLNmZiN2w1SkFwN21yUkFQOTF4MjJXV09ueXNLM3NPR0RYUGFnYk04WnJQWk1FRWVWVmM4eUV0RkZVTThJVEF3MERCQkhyV0h5V1JTcDA2ZHZOMk04OXA1VzgwR0FBQUFNRHJDUEFBQUFHQlFoSGtBQUFEQW9BanpBQUFBZ0VFUjVnRUFBQUNESXN3REFBQUFCa1dZQndBQUFBeUtNQThBQUFBWUZHRWVBQUFBTUNqQ1BBQUFBR0JRaEhrQUFBREFvQWp6QUFBQWdFRVI1Z0VBQUFDRE1tU1k5L1gxbGRWcTlYWXpETTlxdGNyWDE5ZmJ6YWh4OUIvUG9QL0FIZlFmdUlQK0EzZlV0ZjVqeURBZkZCU2t6TXhNYnpmRDhESXpNeFVjSE96dFp0UTQrbzluMEgvZ0R2b1AzRUgvZ1R2cVd2OHhaSmlQakl4VVltS2l0NXRoZUltSmlXclVxSkczbTFIajZEK2VRZitCTytnL2NBZjlCKzZvYS8zSGtHRytaY3VXU2sxTlZYcDZ1cmViWWxqcDZlbEtUVTFWYkd5c3owTWV1d0FBQWpsSlJFRlV0NXRTNCtnLzdxUC8wSC9jUWYraC83aUQva1AvY1VkZDdEK0dEUE5tczFtZE9uWFNybDI3Nk5CVmtKNmVybDI3ZHFsVHAwNTFhczZZcStnLzdxSC8wSC9jUWYraC83aUQva1AvY1VkZDdUOG1tODFtODNZanFpb3RMVTE3OXV4UlJFU0VZbUppRkJvYVdxZitjVHpKYXJVcU16TlRpWW1KU2sxTlZhZE9uZFN3WVVOdk44dXI2RCt1by8rVVJQOXhIZjJuSlBxUDYrZy9KZEYvWEZmWCtvL0paREtWdU0vSVlWNlNMQmFMNHVQamxaS1NvdXpzYkZaNWw4SFgxMWZCd2NGcTFLaVJXclpzS2JQWjdPMG0xUXIwSDlmUWYwcEgvM0VOL2FkMDlCL1gwSDlLUi85eFRWM3JQM1V5ekFNQUFBRG5nOUxDdkNIbnpBTUFBQUFnekFNQUFBQ0dSWmdIQUFBQURJb3dEd0FBQUJnVVlSNEFBQUF3S01JOEFBQUFZRkNFZVFBQUFNQ2dDUE1BQUFDQVFSSG1BUUFBQUlNaXpBTUFBQUFHUlpnSEFBQUFESW93RHdBQUFCZ1VZUjRBQUFBd0tNSThBQUFBWUZDRWVRQUFBTUNnQ1BNQUFBQ0FRUkhtQVFBQUFJTWl6QU1BQUFBR1JaZ0hBQUFBRElvd0R3QUFBQmdVWVI0QUFBQXdLTUk4QUFBQVlGQ0VlUUFBQU1DZ0NQTUFBQUNBUVJIbUFRQUFBSU1pekFNQUFBQUdSWmdIQUFBQURJb3dEd0FBQUJnVVlSNEFBQUF3S01JOEFBQUFZRkNFZVFBQUFNQ2dDUE1BQUFDQVFSSG1BUUFBQUlNaXpBTUFBQUFHUlpnSEFBQUFESW93RHdBQUFCZ1VZUjRBQUFBd0tNSThBQUFBWUZDRWVRQUFBTUNnQ1BNQUFBQ0FRUkhtQVFBQUFJTWl6QU1BQUFBR1JaZ0hBQUFBQUFBQUFBQUFBQUFBS3ZUL0FWNDhyaW43WWU3dEFBQUFBRWxGVGtTdVFtQ0MiLAoJIlRoZW1lIiA6ICIiLAoJIlR5cGUiIDogIm1pbmQiLAoJIlZlcnNpb24iIDogIjUiCn0K"/>
    </extobj>
    <extobj name="C9F754DE-2CAD-44b6-B708-469DEB6407EB-2">
      <extobjdata type="C9F754DE-2CAD-44b6-B708-469DEB6407EB" data="ewoJIkZpbGVJZCIgOiAiMjExODU5Mjg0MTU3IiwKCSJHcm91cElkIiA6ICIxNzUzNzQ3NTYiLAoJIkltYWdlIiA6ICJpVkJPUncwS0dnb0FBQUFOU1VoRVVnQUFBeXdBQUFHTkNBWUFBQUR6VWZYL0FBQUFDWEJJV1hNQUFBc1RBQUFMRXdFQW1wd1lBQUFnQUVsRVFWUjRuT3pkZDN6VTlmMEg4TmZOak11NmhDUmtNa0lDaEJCQU5pRnN4QWFzQ0RpS0ZxdEYwRUtGVW5lcldBVkZSUncvTFVZdDFWYmNsU21JZ0dXV0FBRkJka0lZMlh0Y2Nudjkvamp5TlplNzdJUzdKSy9uNDhIRDNIZStneGZ5ZmQxbmlRd0dneFZFUkVSRVJFUXVKcGZMUmZXM2lWMVJDQkVSRVJFUlVYTXdzQkFSRVJFUmtkdGlZQ0VpSWlJaUlyZkZ3RUpFUkVSRVJHNkxnWVdJaUlpSWlOd1dBd3NSRVJFUkVia3RCaFlpSWlJaUluSmJEQ3hFUkVSRVJPUzJHRmlJaUlpSWlNaHRNYkFRRVJFUkVaSGJZbUFoSWlJaUlpSzN4Y0JDUkVSRVJFUnVpNEdGaUlpSWlJamNGZ01MRVJFUkVSRzVMUVlXSWlJaUlpSnlXd3dzUkVSRVJFVGt0aGhZaUlpSWlJakliVEd3RUJFUkVSR1IyMkpnSVNJaUlpSWl0OFhBUWtSRVJFUkVib3VCaFlpSWlJaUkzQllEQ3hFUkVSRVJ1UzBHRmlJaUlpSWljbHNNTEVSRVJFUkU1TFlZV0lpSWlJaUl5RzB4c0JBUkVSRVJrZHRpWUNFaUlpSWlJcmZGd0VKRVJFUkVSRzZMZ1lXSWlJaUlpTndXQXdzUkVSRVJFYmt0QmhZaUlpSWlJbkpiREN4RVJFUkVST1MyR0ZpSWlJaUlpTWh0TWJBUUVSRVJFWkhiWW1BaElpSWlJaUszeGNCQ1JFUkVSRVJ1aTRHRmlJaUlpSWpjRmdNTEVSRVJFUkc1TFFZV0lpSWlJaUp5V3d3c1JFUkVSRVRrdGhoWWlJaUlpSWpJYlRHd0VCRVJFUkdSMjJKZ0lTSWlJaUlpdDhYQVFrUkVSRVJFYm91QmhZaUlpSWlJM0JZREN4RVJFUkVSdVMwR0ZpSWlJaUlpY2xzTUxFUkVSRVJFNUxZWVdJaUlpSWlJeUcweHNCQVJFUkVSa2R0aVlDRWlJaUlpSXJmRndFSkVSRVJFUkc2TGdZV0lpSWlJaU53V0F3c1JFUkVSRWJrdEJoWWlJaUlpSW5KYkRDeEVSRVJFUk9TMkdGaUlpSWlJaU1odE1iQVFFUkVSRVpIYlltQWhJaUlpSWlLM3hjQkNSRVJFUkVSdWk0R0ZpSWlJaUlqY0ZnTUxFUkVSRVJHNUxRWVdJaUlpSWlKeVd3d3NSRVJFUkVUa3RoaFlpSWlJaUlqSWJUR3dFQkVSRVJHUjIySmdJU0lpSWlJaXQ4WEFRa1JFUkVSRWJvdUJoWWlva3lzdExVVmxaV1c3WFUrbFVrR3RWcmZiOVlpSWlOcENaREFZcks0dWdvaUlIQm1OUnFoVUtsUlVWRUNqMFNBeE1kSHBjU2twS1lpTWpNUUhIM3pRTHZkdDcrc1JFUkUxbDF3dUY5WGZKblZGSVVSRVpLK3FxZ3FyVjYrR1JxTkJkWFUxYW1wcW9OVnFoZjFpc1JoZmZ2a2xGQXFGQzZza0lpSzYrUmhZaUlqY2dKK2ZIN0t5c2lBU2lSQVFFQUN0Vmdzdkx5OGtKeWREcVZRaUtDZ0lKcE9wemZkWnQyNWRzNDRyTHk5djh0akhIbnNNVWlsL2piaXpEejc0QUdQR2pFRmlZbUt6dS9uVkQ4WC8rOS8vc0g3OWV2ejczLzkyZXZ6Nzc3OFB1VnlPaHg1NnFNbHJhN1ZhckZ5NUV2ZmRkeCtHREJrQ0FFaE5UVVY1ZVRtZWVlYVpadFZIUk4wUGY5TVFFYmtCa1VpRXI3LytHbUt4YldoaFNrb0tnb0tDc0h6NThuYTl6NTQ5ZTVwMW5FYWphZlJZRHc4UHJGaXhvcjNLb2c2ZzFXcXhmZnQyakI0OUdtYXpHWGZkZFZlenp0dXhZNGZkYTUxT2g3S3lzZ2FQOS9Qenc2ZWZmb3FFaEFTTUdqV3EwV3VucGFYaDdObXpRaWd5bVV6WXMyY1BKaytlM0t6YUFHRGJ0bTFZdjM1OXM0K3ZxLzczUmtTZEF3TUxFWkdicUEwcmpmbm9vNCtjYnErcXFuTFkxNzkvZnlRbkp6c2NHeEFRZ004Kys2ekJlelExaHVXZWUrNWgxN1JPNE9USms1REpaQmcwYUpDd2JkbXlaUTJHaXZ6OGZEenh4Qk5OWHRkcXRTSTNOMWQ0blpTVWhJTUhENktpb2dJNU9UbkM5cUNnSUhoN2U5dWR1My8vZmtSRlJhRmZ2MzRBZ0FNSERrQ3RWaU1wS2NtdUMyUjlFb2tFY3JsY2VDMFdpeDFDaTFxdHhvb1ZLN0I0OFdMY2Nzc3RkdnNPSERpQWpSczNOdm05RVpGN1ltQWhJdXBFdnYzMlc2ZmJxNnVySGZiTm1ESERhV0JwQzZQUmlPcnFha1JFUkxUcmRhbjk3ZDI3RjZOR2pZSlVLb1haYkFaZzYrNmxWQ3FkSGw5VFUyUDNPajgvSDJhekdlWGw1UUFnaEpIUTBGQXNYcnpZNGZ5MzMzN2I3dlhqanorT0tWT21DSzlMU2twdy9QaHhMRnk0VU5pMmFkTW1BR2l5Tzlpb1VhUHd3Z3N2MkcyTGlvcXllNjFTcVFEWWdsTDlmUTE5ejBUVU9UQ3dFQkYxTXRPbVRiUHJqdVdzUlNRbEphVkQ3bDNiTlNnZ0lLQkRyay90bzZxcUN1bnA2WGo2NmFkYmZZMWx5NWJaalh1cERTbWJOMjhHQUx6MDBrc1lQbnk0MDNPZHZmKysrKzQ3V0sxV2pCMDdGb0N0dFNVckt3dlBQUE1NZXZYcWhVY2VlUVFyVnF6QTBLRkRIYzZ0MjdwQ1JOMFBBd3NSa1J2NDZxdXY4UEhISDl0dHk4M050WHZ3YzRmKzkxNWVYbmo0NFljUkVoTGk2bEtvRVZ1MmJJSEpaSEpvYVNncks3UHJ0bFZYVVZHUjNldXZ2LzRhQVBEamp6OWk3ZHExd3Z2UFlEQzB1QjZWU29WdDI3WUJBS1JTS2JSYUxUWnMySUJodzRZaE9UbFpDRVorZm43bzBhTkhzNjVaLy91b3ZZYXo3N0dpb3FMRk5ST1IrMkJnSVNKeUF6RXhNVUk0S1Nzcnc5R2pSNkZRS0RCeDRrUVhWMmJQMzk4ZmQ5NTVwNnZMb0Vab05CcHMzNzdkNmI3VTFOU2JYSTNOVjE5OVpUZEc1WU1QUGtCVlZSVldyVnJWcXV0WkxCYW4zZElBMTMyUFJOUnhHRmlJaU56QThPSERoZTQxR3pkdXhOR2pSNkZVS3JGMDZkSjJ2MWRsWldXVFhjYnF0KzdVVlg5c0FybVhqUnMzUWlTeVgzZE5MQlpqd29RSnVQUE9POUcvZjM4QXRtNWJxYW1wUWl0TVZWV1YwS3JTbnE1ZnY0NnRXN2RpOE9EQk9IUG1EQUJnOU9qUmlJbUpjV2dCcWo5T3BWYmQxa1dyMVFxeFdPd1F5bFFxRmU2OTkxNDgrK3l6R0Q5K3ZNUDU3Nzc3Ymp0OE4wVGtDZ3dzUkVSdTV1REJnOExYRnk1Y1FFeE1UTHYwNGJkYXJRQnNVeEpQblRvVldWbFp1SFRwRWdZTkdvUmV2WG8xZWY3Smt5ZFJXRmdJRHcrUE50ZENIV2ZidG0xWXZudzUxcTVkSzJ3VGlVUk5qbWZ4OS9lM0d4QmYzNmVmZm9yRGh3L2pyYmZlQWdDVWxwWTIyTDJzL25rK1BqNllPM2V1RUZqR2pCbmo5TmlsUzVkaThPREJqVjdQYkRZM2EwWTlJdW82R0ZpSWlOekl1WFBua0oyZERjRFc3LzdKSjU5RVltSWlWcTVjMmViUVlqUWFBVUJvdWNuUHo4ZWlSWXVnMSt1eFpNa1NoMC9sNnlvcEtjR2VQWHZRczJkUGpCNDl1azExVU1kYXVuUXBwa3laSWdTV2UrKzlWNWhCcTc2R3VsVjk4ODAzMkxwMUt5NWV2SWp6NTg4REFFNmNPSUhrNUdUbzlYb0Fqck9DTlNRaElRRkpTVW53OVBSczh0Z2VQWG80dExyVVp6QVlIS1pMSnFLdWpZR0ZpTWlOYk4rK0hSRVJFY2pMeTROU3FjVEVpUk94Y2VOR3ZQenl5M2p1dWVjQUFKbVptUTVycmpoYmg2Vysya0hKdFErTzRlSGhtRFJwRW43ODhVZjg4TU1QbURGalJvUG52di8rK3pBWURGaXdZQUZYdDNkenQ5NTZxOTNyZGV2V0NkTWFBN1pCOU1lT0hjUFZxMWNSR1JtSndNQkFMRm15eE80Y2k4V0MwNmRQSXlFaEFSRVJFZGkwYVJQZWZQTk5BRUJlWGg0QTRQLys3LzhRRXhQanRJYlUxRlJFUjBjREFINzFxMTlCTHBmajU1OS9icGZ2VDZQUlFLVlNOZGhsOGVXWFgyNlgreENSKytCdkhTSWlONUdUazRNREJ3NWd3WUlGK09TVFR3QUE4K2ZQeDhXTEYzSDgrSEdjT0hFQ2dHMU13UFhyMSszT2RiWU9TMzFWVlZVQTdOZWtXTGh3SVk0ZlA0N1UxRlRFeDhjNy9YVDd1KysrdzVFalJ6QnExQ2hNbWpTcExkOGl1VUI0ZUxqd2RXRmhJYlp2MzQ2VksxZml5U2VmeE1LRkM3RjY5V3BrWjJjaktTbko3cnhYWG5rRmdDM2cxRlZRVUFBQUNBNE9idkNlZFZ0dVd0SXkyRkEzczlEUVVPRTY1ZVhsR0RCZ0FQNzBwei9aSGNPRkk0bTZMZ1lXSWlJMzhjOS8vaE15bVF3elpzd1FBb3RJSk1LZi8veG5YTHg0VVZpaHZMWHJzTlJPVzF0MzJ0aUFnQUFzV2JJRWE5YXN3Y3FWSy9IcXE2L2FQWWllT0hFQ3FhbXBDQWdJd0dPUFBkYSszekRkVk5YVjFWaTVjaVVtVDU2TWhJUUVBRUJZV0JnV0wxNk0xMTkvSGY3Ky9zTDJ4bHkrZkJrQkFRSHc4L05yOXhvYkdoai8rdXV2WTlDZ1FRQnNFMEpFUjBkejRVaWlib1NCaFlqSURSdzVjZ1JwYVdtWU5XdVd3NktNQVFFQndpRGxsMTU2Q1VGQlFVMWU3NldYWG5KWXo2SzJWYWIrdzl5RUNST1FrNU9EalJzMzRxbW5uc0lMTDd5QTZPaG9uRGh4QXF0V3JZSllMTWJ6enorUHdNREF0bnlMNUVKbFpXVll1WEtsc0k1T1hTa3BLY2pOemNXenp6NkxKVXVXTk5vMUVMQ0YyS1lHeHJmV0N5KzhJQVJ6WjNRNkhiS3lzakIxNnRRT3VUOFJ1U2NHRmlJaU4yQXltYUJRS0RCLy92eEdqMnRvWmZIbUhIZng0a1VBUUZ4Y25NTysrKzY3RDNxOUh0OTg4dzJXTDErT0tWT200UHZ2djRkVUtzV3p6ejZMQVFNR05PdSs1SDVPbmp5Sk45OThFejQrUG5qNTVaY2hrOGtjamxtMGFCRThQRHp3OXR0dlk5KytmWGpwcFplY2psWEt5OHZEK2ZQbjhkUlRUOTJNMGgwY09uUUlKcE1KUTRjT2JkRjVGb3VsZ3lvaW9wdUJnWVdJeUEyTUhUc1dZckhZb1hXbHZSZ01CcHcrZlJweXVWeFloNk8raHg1NkNFYWpFVnUyYkJIV3ZWaTRjR0dqbjNpVGUxT3BWSGp0dGRmUXUzZHZQUFBNTTQxMjQzcmdnUWZRdjM5LzdOKy9IMUtwRlAvOTczOGhFb2x3NE1BQmVIbDVBUUQrL2U5L0l6QXdFT1BHamJ0WjM0TEFiRGJqNjYrL3hzQ0JBeEVaR2Rub3NWYXJGZi83My8rRTJjVHFmZzlFMVBrd3NCQVJ1UUdwVk9vdzZMazlIVGh3QUZxdEZtUEhqblZZUjhWc051UDQ4ZVBZdG0wYmZ2cnBKd0JBWUdBZ3lzdkxzWDc5ZXFTbnArTzIyMjdEaUJFak9FTllKK1BuNTRkMTY5YWhaOCtlelZxN1pNeVlNVUwzdzUwN2QrTHMyYlB3OFBEQWZmZmRCN1Zhalo5Ly9obUxGaTF5eWZzZ1B6OGZoWVdGK010Zi90TGtzU0tSQ0I5KytDR0tpNHVGYlhmZGRWZEhsa2RFSFVoa01CaXNyaTZDaUlqc09SdEkzOXBqVFNZVEhuMzBVZVRsNWVIRkYxL0VpQkVqWUxGWWNQNzhlUncrZkJnSERoeEFSVVVGQUdEdzRNSDQ3VzkvaTBHREJtSFBuajM0OU5OUFVWSlNBZ0JRS0JRWU9uUW9oZ3daZ3RqWVdQVHUzWnVMU0xxeEhUdDJZT0xFaVZBb0ZFNzNmLzc1NTVnNWMyYURyUzRta3drV2l3VXltVXhZbzZlMHROUmhiRlJ6VlZkWEl5TWpBNG1KaVE3ZDBzeG1NMDZkT29WKy9mckIzOSsvd1d0a1pHUTQ3ZElJMkZwVk5Cb05QRHc4SUpWS1VWVlZCYTFXQzdQWkRHOXZidzY4SitvazVISzV3NkpnREN4RVJHNm9QUVBMNGNPSHNYcjFhc1RGeFdIMTZ0VjQ0NDAzY09iTUdXRmRGcGxNaHFTa0pOeDU1NTJJalkyMU85ZHNObVAvL3YzWXZuMjdNQWFtVnYzWnlvaUlpTnJLV1dCaDJ6NFJrUnVTeVdST0IwZTNSbEpTRXFaUG40N2JiNzhkQ29VQ29hR2hPSGJzR0JJU0VqQmh3Z1JNbWpRSlBqNCtUcytWU0NTWU1tVUtwa3laZ3Z6OGZPemZ2eC9wNmVrb0tTbkJva1dMMnFVK0lpS2l4ckNGaFlpb2t6T2J6UkNKUk0wYW93RFlCdUJyTkpvMkRmQzNXQ3pOdmg4UkVWRnpzVXNZRVJFUkVSRzVMV2VCaFIrUEVSRVJFUkdSMjJKZ0lTSWlJaUlpdDhYQVFrUkVSRVJFYm91QmhZaUlpSWlJM0Jhbk5TWWlJcnJKVENZVE5Cb04xR28xTkJvTmpFWWp6R1l6ekdZelRDYVQ4RFc1aHpGanhyaTZCS0p1allHRmlJaW9BMWl0VmxSV1ZxSzB0QlJsWldVb0xTMUZlWGs1MUdvMTlIcTlxOHVqRm1CZ0lYSXRUbXRNUkVUVVRzckt5cENUazRQczdHems1dWJDWURBQUFFUWlFWlJLSlFJREErSHI2d3N2THk4b0ZBcDRlM3REb1ZCQUpwTkJLcFZDTEJaREtwVkNJcEZBSXBGQUpIS1kzWk9JcUV2alN2ZEVSRVR0cktxcUNoY3VYTURGaXhkUldWa0pBQWdNRE1UQWdRTVJIaDZPb0tBZ0tKVktTQ1FTRjFkS1JOUTVzWVdGaUlpb0ZmTHk4bkRzMkRGY3YzNGRJcEVJdlhyMXdvQUJBeEFWRlFXRlF1SHE4b2lJT2lXMnNCQVJFYlZSYVdrcDl1M2JoOXpjWENnVUNpUW5KMlBBZ0FFTUtVUkVIWVNCaFlpSXFCa3NGZ3ZTMDlPUmxwWUdMeTh2VEpreUJmSHg4WkJLK2F1VWlLZ2o4VjlaSWlLaUpsUlVWR0RYcmwwb0xDeEUvLzc5TVhueVpIaDZlcnE2TENLaWJvR0JoWWlJcUJHWExsM0M3dDI3SVpQSk1IUG1UTVRHeHJxNkpDS2lib1dCaFlpSXFBR25UcDNDdm4zN0VCRVJnWlNVRkk1VElTSnlBUVlXSWlJaUo5TFMwcENXbG9ZK2ZmcGc1c3laSEt0Q1JPUWkvTmVYaUlpb0RxdlZpdjM3OStQVXFWUG8zNzgvWnN5WUFiRlk3T3F5aUlpNkxRWVdJaUtpR3l3V0MzNzQ0UWRjdkhnUmlZbUptRHg1TWxlYkp5SnlNUVlXSWlJaUFHcTFHcnQzNzhhMWE5Y3dhdFFvakJzM3p0VWxFUkVSR0ZpSXFCc3ltODNRNi9Vd0dBd3dHbzB3bTgwd204MndXQ3hPLzlUZlYvZTExV3AxOWJmVEpjVEh4OFBQejg4bDk3WmFyVGh6NWd3T0h6NE12VjZQNU9Sa0RCOCszQ1cxRUJHUkl3WVdJdXFVckZZck5Cb04xR28xMUdvMTlIbzlkRG9kREFZRERBWURkRHFkRUVyMGVyM2QxeWFUcWQzcXNGZ3M3WGF0N3N6RHd3UEJ3Y0UzNVY0cWxRb1ZGUlVJQ2dwQ2FXa3Bzckt5VUZGUkFSOGZIOHlhTlF0UlVWRTNwUTRpSW1vZWtjRmc0TWVEUk9SV2pFWWoxR28xYW1wcUhQNm8xV3BVVjFkRG85RzRSVmh3aHhxNkFsY05haGVMeFFnUEQwZi8vdjBSSHg4UGlVVGlranFJaU1oR0xwYzdEQnhrQ3dzUnVZVEJZRUJsWlNVcUtpcFFYbDZPOHZKeVZGUlVvTHE2R25xOXZrUHZMUmFMNGVucENibGNEcmxjRG9sRUFyRlkzT0FmaVVRQ2tVaGtkMXp0dHJTMHRBNnR0YnRJU1VtQnQ3ZjNUYm1YU3FWQ1RVME40dUxpb0ZBb0lKUEpic3A5aVlpb2RkakNRa1FkeG1xMW9xYW1SZ2dqdFgvS3lzcWdWcXZiZkgxdmIyOG9GQW9vRkFwNGVYbkJ3OE1EY3JrY0hoNGV3cCs2cjJ1LzVub2FSRVJFN29rdExFVFVvU29ySzFGWVdJaWlvaUlVRmhhaXRMUVVScU94eGRlUnkrVlFLQlR3OGZHQlFxR0FyNit2RUV4OGZIemc0K01EYjI5dmR0OGhJaUxxQmhoWWlLaFYxR3ExRUV4cS85dVNybHd5bVF3QkFRRlFLcFVJREF5RVVxbUVVcWxFUUVBQTVISjVCMVpPUkVSRW5Ra0RDeEUxeVdxMW9yaTRHTm5aMlNnc0xFUmhZV0d6dTNUNSt2cmFCWkxhZ09MajQ5UEJWUk1SRVZGWHdNQkNSRTVWVmxZaU96c2IyZG5aeU1uSmFWYnJpWitmSDBKRFE0VS9JU0VoOFBEd3VBblZFaEVSVVZmRndFSkVBQUNOUm9PY25Cd2hwRlJYVnpkNnZFS2hRRWhJQ0hyMjdDbUVrNXMxeXhNUkVSRjFId3dzUk4xWWNYRXhNak16Y2UzYU5aU1VsRFI2YkdCZ0lLS2pveEVaR1ltZVBYdXlTeGNSRVJIZEZBd3NSTjFNVVZFUk1qTXprWm1aaWFxcXFnYVA4L0h4UVhSME5LS2lvaEFkSFEyRlFuRVRxeVFpSWlLeVlXQWg2Z1pxUTBwR1JnWlVLcFhUWXp3OVBSRVpHWW5vNkdoRVIwY2pJQ0RnSmxkSlJFUkU1SWlCaGFpTEtpMHR4WVVMRjVDWm1kbGdTUEgxOVVWc2JDejY5ZXVIc0xBd2lFUU9helVSRVJFUnVSUURDMUVYWWpRYWtabVppVE5uenFDZ29NRHBNZjcrL29pTmpVVnNiQ3hDUTBOdmNvVkVSRVJFTGNQQVF0UUZsSldWNGN5Wk03aHc0WUxUNlljREFnSVFGeGVIMk5oWUJBY0h1NkJDSWlJaW90WmhZQ0hxcEV3bWs5Q2FrcCtmNzdEZjA5TVRBd2NPUkh4OFBFTUtFUkVSZFZvTUxFU2RqRWFqd2FsVHAzRDY5R21uclNrUkVSRVlQSGd3K3ZYckI2bVVQK0pFUkVUVXVmRnBocWlUcUttcFFYcDZPczZlUFF1VHlXUzN6OVBURS9IeDhVaElTRUJnWUtDTEtpUWlJaUpxZnd3c1JHNnVzcklTeDQ4Zng0VUxGMkN4V096MlJVUkVJREV4RVRFeE1XeE5JU0lpb2k2SlR6aEVicXEwdEJUSGp4OUhSa1lHckZhcjNiNitmZnRpeElnUkNBOFBkMUYxUkVSRVJEY0hBd3VSbTFHcFZEaDA2QkF5TWpMc3RvdEVJc1RHeG1Ma3lKRWNSRTlFUkVUZEJnTUxrWnZRNi9WSVQwL0h5Wk1uWVRhYmhlMWlzUmp4OGZFWU1XSUVWNThuSWlLaWJvZUJoY2pGTEJZTHpwNDlpN1MwTkdnMEdtRzdXQ3hHWW1JaVJvd1lBUjhmSHhkV1NFUkVST1E2REN4RUxuVHQyalVjUEhnUVpXVmxkdHRqWW1LUW5Kek1GaFVpSWlMcTloaFlpRnlndXJvYVAvNzRJNjVldldxM1BUZzRHQk1uVGtSa1pLU0xLaU1pSWlKeUx3d3NSRGVSMVdyRm1UTm5jT2pRSVJnTUJtRzdRcUZBVWxJU0JnNGNDSkZJNU1JS2lZaUlpTndMQXd2UlRWSlZWWVhkdTNjak56ZFgyQ2FSU0RCeTVFZ01IejRjTXBuTWhkVVJFUkVSdVNjR0ZxSU9aclZhY2VyVUtSdytmTmh1aGZxd3NEQk1uejZkSzlNVEVSRVJOWUtCaGFnRFZWWldZdGV1WFNnb0tCQzJTYVZTakJzM0RzT0dEV1AzTHlJaUlxSW1NTEFRZFpDTWpBenMyYlBIYnF4S1pHUWtwazJieHRtL2lJaUlpSnFKZ1lXb25abk5aaHc0Y0FDblQ1OFd0c25sY293ZlB4NkRCdzltcXdvUkVSRlJDekN3RUxVamxVcUY3Nzc3RGtWRlJjSzI0T0Jnekp3NWs2MHFSRVJFUkszQXdFTFVUcTVldllydnYvOGVlcjFlMkRaNDhHQk1uRGdSVWlsLzFJaUlpSWhhZzA5UlJPM2d5SkVqT0hyMHFQQmFKcE5oNnRTcEdEQmdnQXVySWlJaUl1cjhHRmlJMnNCc051T0hIMzdBcFV1WGhHMkJnWUdZTldzV3B5c21JaUlpYWdjTUxFU3RwTlZxc1gzN2R1VGw1UW5iNHVMaU1IMzZkQzRDU1VSRVJOUk9HRmlJV3FHcXFncWJObTFDWldXbHNHM1VxRkVZTzNZc1p3RWpJaUlpYWtjTUxFUXRWRkJRZ0sxYnQwS3IxUUlBUkNJUnBrNmRpb1NFQkJkWFJrUkVSTlQxTUxBUXRVQjJkamEyYnQwS2s4a0V3TGErU2twS0NucjM3dTNhd29pSWlJaTZLQVlXb21hNmR1MGF0bTNiQnJQWkRBQlFLQlNZUFhzMmdvT0RYVndaRVJFUlVkZkZ3RUxVRFBYRGlyKy9QK2JObXdkZlgxOFhWMFpFUkVUVXRUR3dFRFhoeXBVcitPNjc3K3pDeWwxMzNRVWZIeDhYVjBaRVJFVFU5VEd3RURYaXlwVXIyTDU5T3l3V0N3QWdJQ0FBOCtiTlkxZ2hJaUlpdWtrWVdJZ2FrSk9UZysrKys4NHVyTngxMTExUUtCUXVyb3lJaUlpbysyQmdJWEtpcEtURWJzeUtVcW5FdkhuekdGYUlpSWlJYmpLeHF3c2djamZWMWRYWXZIa3pEQVlEQU50c1lIUG56bVZZSVNJaUluSUJCaGFpT3JSYUxiNzk5bHVvMVdvQWdJZUhCK2JNbWNNeEswUkVSRVF1d3NCQ2RJUFJhTVRXclZ0UlVWRUJBSkJJSlBqMXIzK05vS0FnRjFkR1JFUkUxSDB4c0JEZHNHZlBIaFFVRkFpdmYvV3JYeUVpSXNLRkZSRVJFUkVSQXdzUmdKTW5UK0xTcFV2QzY4bVRKNk5mdjM0dXJJaUlpSWlJQUFZV0ltUm5aK1Bnd1lQQzY4VEVSQXdaTXNTRkZSRVJFUkZSTFFZVzZ0WlVLaFYyN05nQnE5VUtBSWlJaU1ERWlSTmRYQlVSRVJFUjFXSmdvVzdMYURSaTI3WnQwT2wwQUd6VEY2ZWtwRUFpa2JpNE1pSWlJaUtxeGNCQzNkYkJnd2RSVWxJQzRKY1p3YmpXQ2hFUkVaRjdZV0NoYnVuYXRXdjQrZWVmaGRkVHBreEJhR2lvQ3lzaUlpSWlJbWNZV0tqYjBXcTEyTDE3dC9BNk5qWVdnd1lOY21GRlJFUkVSTlFRQmhicWR2YnMyU09zWks5UUtEQmx5aFFYVjBSRVJFUkVEV0Znb1c3bC9Qbnp5TXJLRWw1UG16WU5YbDVlTHF5SWlJaUlpQnJEd0VMZGhrcWx3cjU5KzRUWGd3Y1BScDgrZlZ4WEVCRVJFUkUxaVlHRnVnV3IxWXBkdTNiQllEQUFBUHo5L1pHY25Pemlxb2lJaUlpb0tRd3MxQzJrcDZjakx5OFBBQ0FTaVRCanhnekk1WElYVjBWRVJFUkVUV0Znb1M2dnBLUUVSNDRjRVY2UEdERUM0ZUhoTHF5SWlJaUlpSnFMZ1lXNk5KUEpoSjA3ZDhKaXNRQUFnb09ETVdiTUdCZFhSVVJFUkVUTnhjQkNYZHFKRXlkUVhsNE93TGFhL1l3Wk15Q1JTRnhjRlJFUkVSRTFGd01MZFZrcWxRckhqeDhYWG84ZVBSbzlldlJ3WVVWRVJFUkUxRklpZzhGZ2RYVVI3Y0VLNEV4bE5vNlVaK0NDS2gvbHhocm96RVpYbDBYVUlUd2xNZ1RLZkREUUx4eGpBK013T0NBYUlsY1hSVVJFUk5SR2NybmM0WkdtU3dTV0FsMGwzcit5QnhkVWVhNHVoY2dsQnZwRjRKRysweERtR2VEcVVvaUlpSWhhclVzR2xndXFQTHlXc1ExcWs5N1ZwUkM1bEVMcWdTZmpic2RBdndoWGwwSkVSRVRVS3M0Q1M2Y2V3MUtncTJSWUlicEJiZExqdFl4dEtOQlZ1cm9VSWlJaW9uYlRhUU9MRmNEN1YvWXdyQkRWb1RicDhmNlZQZWpVemFaRVJFUkVkWFRhd0hLbU1wdGpWb2ljdUtES3c1bktiRmVYUVVSRVJOUXVPbTFnT1ZLZTRlb1NpTnpXa2ZKTVY1ZEFSRVJFMUM0NmJXQzVvTXAzZFFsRWJvdXRqMFJFUk5SVmROckFVbTZzY1hVSlJHNkxQeDlFUkVUVVZYVGF3TUpGSVlrYXhwOFBJaUlpNmlvNmJXQWhJaUlpSXFLdWo0R0ZpSWlJaUlqY0ZnTUxFUkVSRVJHNUxRWVdJaUlpSWlKeVd3d3NSRVJFUkVUa3RoaFlpSWlJaUlqSWJUR3dFQkVSRVJHUjIySmdJU0lpSWlJaXQ4WEFRa1JFUkVSRWJvdUJoWWlJaUlpSTNCWURDeEVSRVJFUnVTMEdGaUlpSWlJaWNsc01MRVJFUkVSRTVMWVlXSWlJaUlpbzA3SmFyYTR1Z1RvWUF3c1JFUkUxS0NVbEJUazVPWGJiU2t0TEcvMWpOcHRkVkMyMTFzV0xGNkZXcTRYWFJVVkZ1UHZ1dTVHV2xpWnNPM2JzR0w3Ly92dFdYWC9yMXEzNDA1LytCSlBKMU9aYXo1MDdoNVNVRkJRVkZTRXJLd3NQUC93dzl1L2YzK0R4ZkE5M2ZsSlhGMEJFUkVUdEp5Y25CNHNYTDNiWS92ampqMlB0MnJYTnVzYU9IVHNhM0djMm03Rmd3WUpHejA5TlRVVlVWRlN6N2tXdXA5Rm84UFRUVDJQV3JGbFl1SEFoQU9ENjlldW9xYW1CVXFrVWppc3VMa1pxYWlvT0hqeUlGU3RXSUNnb1NOaG50VnBSWFYzZDREM0N3c0p3NmRJbGZQYlpaNWc5ZTNhRHgvbjUrVFZacjRlSEJ3REFZckdnVjY5ZW1EUnBFdGF1WFl0OSsvYmh1ZWVlZzFqYytPZnhmQTkzUGd3c1JFUkVYVkJxYWlvQTJ5Zmx6ei8vUE1hTUdTTnNBd0NqMFlnVksxYmcvdnZ2eCtqUm8xdDgvZmZlZXc4OWUvWjAyRDUzN3R6V0YwMHVzWC8vZmhpTlJxU2twQWpicmwyN0JyRllqTjY5ZXd2YlpzMmFoWmlZR0t4ZXZScVBQZllZUHZyb0kzaDVlUUVBcXF1cmNlKzk5elo1cnkrKytBSmZmUEZGZy9zYkM4dTFhZ09MeVdTQ1ZDckYvZmZmajVFalJ5SXJLNnZKc0ZJWDM4T2RCd05MQnhqWG96OW1oQTBCQUt3ODg1V0xxMm03dmo2aHlOV1V3V0JwZmpOdWY3OXdYS2twZ3RIUzlpYlZBWDdoaVBlTHhKNmlzMUFaTlMwNjk5NWU0d0FBbWRXRk9GRitwYzIxTk1kQXZ3aGNyaWxzbCsrZGlLaTE2bjg2N08zdERXOXZiK0gxb1VPSFlEQVlNSEhpUkFRSEI5c2RxOVBwVUZKU0lyd3VLaW9Tdmc0UER3ZGdlMmlzZlZpbHptM256cDBZUG55NDhQOFdBREl5TXRDN2QyOGhITlFhT0hBZzNuNzdiVnk2ZE1udS83K3ZyNjlkRU5IcGRIai8vZmR4K3ZScHpKOC9IOU9tVFlOSUpCTDIxOVRVWU9mT25iampqanNnbDhzZGFxb2JuaHJpckNYeDNYZmZ4YUpGaTNEYmJiZnhQZHlGTUxDMGtFUWtodGxxYWZTWUVFOC9KQVpFMzZTS09wYTNSSTQxUTM0REFEaFJjUld2bnQvUzVEbmhYa3FzR1RJZlJvc0oyL0pQNHQ5WEQ3U3BoamxSb3pFeU1BYjM5aHFIUjQ1L2hISkRUYlBQdlNmYUZsaDI1di9VNnNBUzRSMklkNGMvQkFDNDgyRGozU2xDUFAyeGVzaHZvRE1iOFBuMXc5aVdkNkpWOXlRaTZtZy8vdmdqb3FLaUhNSUtZQnNqOE54enp3bXZuMy8rZWVIcmJkdTJBUUFLQ3d2Wno3K0x1T0tWcmFNQUFDQUFTVVJCVkh6NU1nRG5JYUU1d2VIUlJ4L0Y3YmZmRGo4L1A5VFUxT0R3NGNQNC9QUFBNV1RJRUh6NDRZY0lEQXgwT0tlMHRCVHA2ZWs0ZHV3WS92em5QeU11THM3aG1QdnV1dzhUSmt4dzJLN1ZhckY4K1hJODhjUVQ2TmV2bjhOK3BWTEo5M0FYdzhCU2gwd3NoYS9VRS80eWJ3VElGVkRLRmVqaDRZdGdEeitFZXZvajNFc0pnOFdFUDZUL28wUHJTQWtmMXFIWEI0Qjl4ZWVoTWVtYlBHNU1qempJeExhM1NZVkIzY1RSTnVONjJQN1JrWW1seU5kVXRMNUlBR0ZlQVJnUjJCY0FrRjUrcFVWaHhSV21oQTZDQ0lDWFJJNWNUWm1yeXlHaWJxeDJrSEhkVDVackZSY1g0L2p4NC9qMXIzL3Q5TnpodzRkang0NGRPSGZ1SEo1NDRnbTcvdnkxRDNoLy9ldGZPNmh5dXRucWRoVUViSzByYjd6eEJwWXRXNGI0K1BnbXo2OGJTSjU1NWhsa1pXVkJKQkxoNE1HRE9IRGdnRENMbDhWaWdkbHNkcGpWNjg5Ly9qUHV2LzkrM0gzMzNYYXRNRXFsMHVrNGt0cUIrMzUrZmcyT00rRjd1R3RoWUFHd0tHWXFwdlZNaEV3c2FkYnhQbEpQMUpoMEhWYlB3ekZUTyt6YXRYNnF1TnFzd0RJcDVKZC9xSGJrLzlTc2E0KzlFVmlNRmpQU3lqSmFWK0FOTThOdmdRZ2lXQUY4bWYyL05sMnJvNGtnd3VTUVFRQ0FmRzBGVGxWY2MyMUJSTlN0T2VzdVUydlRwazB3bTgzWXRHa1Q1cytmajNQbnptSFVxRkVPeDUwNFlXc2wxdWtjZitkOTlORkhkbDJJYWpYbkUzbHlML1VmK3ZmdTNRdXhXSXp4NDhkRG9WQzA2RnEvLy8zdm9kRm9vRlFxNGVIaEFROFBEMGlsVWtpbFVrZ2tFb2pGWXVHL0lwRUlJcEVJNTgrZng4cVZLK0hsNWRWZ2lLNUxLcFZDTHBlanB1YVhEekh6OHZLd1ljTUdQUFRRUTRpSWlCQzI4ejNjTlRDd0FNalZsamNZVnJSbUE4b05OYWcwYUZCcFVLUENvSWFuUk5haGdjVmRoSGtwa1hDamE5dFBGVmViMVdJUTZSMkV2ajZoQUlEajVaZWhia1lvYW9pZnpCdlRlZzRHQUJ3cHpjQjFkV21ycjNVempPMFJpeEJQZndEQTlyd1Q0S3p3Uk9SS3RZT1g2ODhhVmxWVmhSOSsrQUVSRVJISXk4dkQyYk5uOGVLTEwrS1ZWMTVCWW1LaTNUVU9IejRNQUhqMjJXY3hmdng0TEZteXhPNFRjT3FhRGh3NGdNaklTSlNYbDZPOHZMekI0d0lEQXgwQ3pkQ2hRKzJtRUxaWUxEQVlEREFZREExZXAwZVBIdmpyWC8rS29VT0gybTEvOTkxMzhlNjc3OXB0Vzd4NE1lNjQ0dzc0K3ZxaXNySlMyTDV0MnpZY1AzNGNqejc2cU4zeGZBOTNEUXdzQUU2VVg0SFpha0cxVVl0cWt3N1ZSaTNldk9VQkFNQS9yL3dYdXd2UDNOUjZtaG9uMFJJZVlobCtIek1aMDN2Kzhrdm91L3lUS05hcG1qeDNlcy9CcVAyUjNwS1gzcXo3VGI4Uk1BQmJGNjRBZWRPZnpHaE5CdWd0Um9mdGQwU09nSWRZQm92VmlzK3ZIM2JZSCtIdDJDZTJJUXFwWjVQSFZ4dDFMUjdVWDllZGtiWlBKNjJ3d21nMVkzendnQmFkYjdLWWtWYVcyZXI3RXhFMXg3Ly8vVy9vZERyY2YvLzllUFhWVnpGNjlHaE1tVElGcjczMkd0NTc3ejM0KzlzK2VMbDQ4U0w4L2YyUms1T0Q1Y3VYNDczMzNrTnViaTZlZmZaWkFCQ212Nld1NWV6WnN5Z3NMQVRRZUNzZEFDeGR1dFJwYTBSVDV6bFRkM2F3Mmk1ZkR6NzRJTWFNR1NOc2YvVFJSNFZKQUFJREExRmFhdnNnczdLeUV0OS8vejJtVEptQ0hqMTZDTWZ6UGR4MU1MQUFLTkpWWVZmQmFWZVgwZTU2SzRMeCtJRGJoUWQxdFVtUGR6TytiL1NoZUZQeTQwNjN2NUJ3bDlQdE8vTi93Z2RaZXdFQVVwRUVrMjUwaVFLQXgrSisxYXc2UDh6YTY5RGR6RWZxaVYrRjJUNXAyVjk4M21uclR1MUErT2FZRURJUUUwSUdObnJNdDduSFdqMUJRR0pBTlByNTJxWkdGRUdFSmJFeldueU5LcU9HZ1lXSTJrM2RoN2xhMTY5ZngvZmZmNDhaTTJhZ2I5Kyt3dlpISG5rRWp6enlDTjU2Nnkyc1hMa1NnRzJoditUa1pKdzlleGJSMGRGWXRXb1ZQdmpnQStHY1ZhdFdRYXZWWXZYcTFWaXpabzJ3WHNjLy92RVB6cnpVaVczYnRnMEtoUUtqUjQ5R2RYVTEvdmEzdnprY3MydlhMcnp6empzWU5HaVFreXZZTkhjZGsvMzc5K1BWVjErMTI2YlgyM3BuaEllSDI0MDdzVmdzOFBUMEJBQ0Vob1lpTHk4UEFQREpKNThBc0EzU3I0dnY0YTZEZ2FXVkducXdiOGx4aTQ5L2lHSmRWWHVWWkdkbStDMTRvTTlFb2F0YlpuVUIxbDdjM21IM0E0RGs0QUh3azdYOEI5elo5TDl6bzBiRFN5S0gwV0xHRjNYR3J2VHo3UW1wU0l5THF2dzIxZHFZeHY2ZjFkMW50Smh4OStFM0lRS3dvTS9FTnQrWDB5QVRVWHVvSGRCY2YyRThzOW1NTjk5OEUzNStmbmp3d1FmdGdveENvY0FmL3ZBSHZQVFNTOWk5ZXpjR0RCaUFJMGVPNEpGSEhzSDY5ZXNCQUgzNzlzV2FOV3VFQWNzOWUvWkVXRmdZZXZic2lZeU1ETXliTnc4QU1ITGtTTHp6emp0WXVYSWxKSkxtalEwbDk1Q1RrNE5EaHc1aDNyeDVtRHAxS3BZc1dZTE16RXpFeHNZS3g2alZhbXpjdUJFVEpreEFyMTY5R3J5V3M4a2VuSEhXNWF5cXl2YXNVbmZSeXRveEtMV0JKVEl5RW52MzdzVzVjK2Z3d3c4LzREZS8rWTNkakhjNU9UbDhEM2NoREN4ZGpKL01HNC9GM1liaGdiOThjcll0N3dRK3VicS95ZW1ZNnpwYWRobmJHNW1TOTZYRWUreGVpd0RNaWJKMWlWSVpOWGp1ekZlTjNtOUVZRi84cnM4a0FJREphditnSHVycGo1bmh0d0N3RGZTdkc3SWVqcG1LT044d25LeTRpcnNPdmVsd2JuMjFBYU51UzFCN214UXlDREUzeHUxOGR2MFF2czVPYTlINVQ4ZlB4dWlnZmd3c1JOUXVkRG9kcEZJcHZ2enlTd0Myd2NpUFBmWVlObTdjaUl5TUREei8vUE1PL2Y4QllPellzUmc3ZGl5Ky9QSkxMRjY4R0JNbVRHaHkxWEdSU0lUWnMyZmp5eSsveExoeDQvREJCeC9nMUtsVHVPZWVleHhtZ2lMMzk2OS8vUXVlbnA2WVBYczJsRW9sYnIzMVZyenh4aHQ0NDQwM29GQW9ZTFZhOGRaYmIwR3YxMlBSb2tXTlhxdnVOTUl0VlZCUUFNRFdpbEpMcmJiTlZGbzdaaVl1TGc1ZmZQRUZWcTllamNqSVNOeHpqLzF6U1hGeE1kL0RYUWdEU3h1OWRQWS9LTkxidDFwTURVMFF4ak1zUGJIQmJwOU1KQkhHeDdTM0ljcGVXQjZYSW93YnFUSHA4SDhaTzNHc0xLdkYxeXJYVitOc1ZVN1RCOTR3T2lnV2tkNUJBSUF0dWVuSWJtS0FmS3pQTHl2TDFuOVFYM0NqWmFqR3BNTTNPYjg4L0k4TWpFR2NieGdBb0ZoWDFXUllhYTM2Lzg4RyswZGpjYjlwRHZ1c1ZpdThKWExjMXljWkFGQ2lWMkZMYnZQRyt0UlYyd3BtYk1IQ25FUkVEYW1xcW9LbnA2ZlFwYVZ1bi84NWMrYllqUW1vcjNaQXNwK2ZYNk9mbnRlVmtwS0NMVnUyWU5HaVJSZzNiaHhTVTFQdEhqU3BjMGhQVDhmaHc0Zng0SU1QQ2kwYkN4Y3V4UExseTdGeTVVbzg5OXh6K09TVFQ1Q1dsb1pWcTFiWnRYNDQwNVl1WVpjdlg0YWZueCtDZ29LRWJSVVZ0bVVTZkgxOUFRQUpDUWtRaVVUUWFEUjQrZVdYSVpQSkFOaTZnWVdFaEdEa3lKSE51ai9BOTNCbjBPMERpMVFrUWFpWGY0UDdBK1FLaDhIYWVacGZtaStMOUZWMnJ3RkFaZFE2UFJhQXNLWkplNUtJeExpdjkzak1qaHdsREpMUHFDN0EyZ3ZiVUtKdmVuQjllOXgvZnUveEFHd2hhV2ZCcVdhZFU2dHU4QmdaR0NPczQvTFo5Y1BDYkd3aWlIQmZiMXN3S0RQVXRIa3h5c2JVLzM5MmE4OGhEZTc3USt3TUJNbDlBQUQvdkxJUGhodWhReWFXNEUvOVorSkE4UVVjSzc4TVN5T2Ywc2hFTndKTEJ3VXdJdXBlc3JPejdRWWUxNW8xYTFhVDU5WmRUeU1rSktSWjk2dXVyc2JERHorTTFhdFhZK2pRb1h6UTY0U3FxcXJ3MWx0dm9YZnYzcmp6emp1RjdWNWVYbGkxYWhXZWZ2cHAvTzUzdjRQWmJNWmYvdklYREJreXBKR3IyYlJtNEgydEV5ZE9ZTkNnUWFpc3JFUjVlVG04dmIyeGE5Y3V5T1Z5aEllSHcyS3g0UDMzMzRmVmFvV1BqNC9kZSs3Z3dZTUlEZzdHbURGaitCN3VRcnA5WUFuMThtOTA4UGI4WHVNeHY5ZDR1MjN0T1l0WGUxZ3pkRDc2M1dpeHNBTFlrbnNjbjE0NzJLSXVZRzF4VzloUVJOMW9YZmttSncxYWM4TlRGOVlTMTVsU3NMYUZSU0gxd0NPeDB3RUFoYnBLbktxNGlnanZRTWhGVWd4UjlrSXZoZTBYOEFlWDkwRFRqSHUwbDZGSzU1OHlEbFgyRm1aRk8xYVdoU09sdjZ3NU16NTRBTWIyaU1QWUhuSDQ1T3ArYk00OTN1RDEyY0pDUk8zcDVNbVR6VzRkYVkzYWJqTFoyZG40OXR0dnNXZlBIdnp0YjMvRG80OCtpdmZlZXc4RkJRVllzR0NCOElrM3VUZWowWWhWcTFaQm85SGdsVmRlZ1ZUNnk2T2hTcVhDbmoxN29GS3BJSlZLWVRBWWNPREFBWVNIaHlNNk9yclI2Nzc0NG92TmV2QS9mdnc0UHZyb0krRjFRVUVCenAwN2h4VXJWcUM4dkJ4TGx5NEZBTWpsY2l4Y3VCQW1rd212dmZZYWpodzVncmx6NTJMTGxpMTQ2NjIzOE5SVFR3RUFybDY5aXRHalJ6ZDZUNzZITzU5dUgxaTZndHF3b2pNYnNmYmlOcHdvdjNKVDd4L2s0UU9UMVl4aW5RcmI4MDQyNnh5SjZKZEJiTFV0TE1FZWZnaTgwVnJSMHpNQWZ4L2hPTjNna2RJTUhDdTczQTVWTjArSXB6K2l2WC81cE5KYjZnR3RTUThyZ0dzMXhUaGVub1VCdnVGSXZiemI3cnhaTjhiZzZNeEc3QzA2MitnOXBFSmdZUXNMRWJWTlhsNGVUcDgraldYTGxxR3dzQkRlM3Q3SXlzcUNWQ3JGbzQ4K2l1dlhyenVjNDJ4YTJycFR6TlozN3R3NUFMWUgwdDY5ZTJQRmloVklURXdVUG5WZnYzNDkwdExTc0d6Wk1pUWtKTFRUZDBZZFpkMjZkYmh3NFFLZWVlWVpSRVZGUWFQUklEMDlIUWNQSHNUUm8wZmg0ZUdCT1hQbVlPN2N1VWhQVDhjLy92RVBQUExJSTBoSVNFQlNVaEtHRFJ1R3FLZ29oN1ZOUWtOREcreVNkZnIwYWZqNyswTXNGdVBDaFF0MjQwdysvdmhqK1ByNklqazVHWEs1SFAvNXozK2cxK3VoVUNoUVVWR0J4eDU3REtXbHBYamlpU2N3YWRJa1JFZEg0NjIzM2tKeGNUR0NnNE9oMFdnd2VQQmdwL2V0eGZkdzU5UHRBMHVlcHR5aHhXUmUxR2loKzlIZk0zZmQ5SFZZV3F2TVVIM1R3d29BL092cUFld3VQQU5mcVNma1lpbCtIek1aVzNMVGtkUElRcE4yWGNKdVBLaGZVNWVnekZBamRMRUNiQS84TXJFRUVwRVlhcFBlWWVCOGMyZHIrMVg0TVB3cWZGaUQrOSs0dUIySFNpNDZiSjhVRW0vM2VtWENQR1NyUy9IM3pGMm9OR3J3OHJsTjZPa1pnSExETDZ2dER2S1BFaGJQL0tId1oxVFg2U0xvakV4ayt6RmtsekFpYWl1VlNnVmZYMStNSFRzV2E5YXN3Y21USnlFU2lUQno1a3pNbVRNSFJxUGptbGN0cGRmcjRldnJpNGNlZWdpMzNucXIzWU5xU2tvS29xT2o4ZVdYWDNab0t3KzFuL0hqeDJQNDhPRklTa3JDaGcwYnNIbnpacGhNSmtSRlJlR2hoeDdDakJremhQRlE0OGFOdzZoUm83QjM3MTU4KysyM1NFMU5oWWVIQjE1Ly9YWDA2OWV2MmZmODhNTVBjZVdLN1hrbEpDUUVTNVlzRWZaNWUzdGp3WUlGa012bEFHemQwbXJ2WDl2VmErclVxZWpUcHc4QVlQcjA2ZWpSb3djKytlUVRuRGh4QXRPblQwZi8vdjBidlQvZnc1MVB0dzhzemt5bzk1QktUU3ZRVnFCWUpNWmJ0enlBU084Z0RQS1B3cE9uTmpiNHNGNDNzTlJ0V1hqNjFFWUFnTlpzZ05ac1FGK2ZVS3daTWgrQWJZeElwVUhkZ2QrRm8vcUJKZFkzVEJqNC8vZk1YYkRDMW4ydHJybFJ0cVpvbmRtSWIzT09Obm1QMmk1aEJuWUpJNkkyR2pod0lONTU1eDM0K1BqZ0wzLzVDL1I2UFR3OVBZV3BZRnRqL2ZyMUNBc0xFMTZQR2pVS0d6WnNjRmpodkZaQ1FnSS9sZTVFa3BLU2hLL3Z1T01PaU1WaUpDVWwyVTFsWEpkVUtzV01HVE53NjYyMzRzeVpNekNielE1aHBmNTdwcjUzMzMwWEZvc0ZJcEhJb1dYbUQzLzRnMTIzdExwRUlwSFR4UjZIRFJ1R1ljTWEvbENTNytIT2o0R2xucjQrSWNKNGpGb2kyTWFHZEtUbXRoUTBKc0lyc0ZYWHlkT1dZMm42aHFZUGJJTFphc0dlb2pQNFhaOUo2T2taZ0NjRzNJNi9uZjNHNlZpYTJtNVFnSDFnS2RWWEMxL0x4VklzNzU4Q2lVaU1ZMlZaMkZ2azJOSlZmMGF2MWlyWDF6aHNHK1FmaVRBdkpZd1dzeEFxL25WMVB4N29NeEhUZWc2RzJXcEI2dVhkZHUrTlBvb1FERlAyQmdCOGwzOFNWVVlOd3J5VVNBa2Jobyt2N25QNmR5RmpsekFpYWtlMWExSFUvV1M2TFp4OXl0elFneDUxYmtGQlFmamQ3MzdYckdORkloRVNFeE9kN210T3k0UllMSGE2dlNQR2pmQTkzUGt4c05RenJhZjlEMTlQTHlYZXVHVUJ2czVPc3h0VTNkVTExWVdxSVZ0ejB6SFlQeHJEQS90aWNFQTBIdXc3Q1I5bC9laHduTFJPQzR2QjZyeGxZV0hNVkVSNEJhTEtxTUhmTTNjNVBhYityRjN0YWM2TmxwTDA4aXlNdlRGejJlYmM0d2lVKytEMmlPR1lFVFlFWnFzRkg5YnBwblp2TDlzblZUVW1IVGJuSG9kU3JzQTd3MzhIcVVpQ1hHMFpkaFdjZHJoUDdTeGhiR0VoSWlJaWNzVEFVb2VQMUJPVFF3YlpiVXNKR3daUGlRd3JCc3pFcXJONm5LNTBITERZSGo1c3c2S0dEOGRNQlFCVUdqVDRPdWRJaTgrdm5UcTRQVmdCdkpPeEUyL2U4Z0FDNVQ2WUdYNExMcW55Y2JEZStCQnAzVUgzVGxvV0pvUU1GR2JnK252bUxsUVpOZTFXWTNQMFVZVGdGcVd0Zit5QjRndENZQUZzWGRQQ3ZaUVlIdGdYdzVTOTRTMlJRMk0ySU00M0RLT0NZZ0FBWDJjZkVmNWUwMG96TVQ1NEFPNk5Uc0wrNHZQUW1lMzdrTmRPZGUzczc0R0lpSWlvdTJOZ3FXTjZ6MFI0U21Tb05LaUZ4UmUveUQ2TUthRUppUGJ1Z2FmaTc4QXpwei9EOVRxTElvWjZPSzdoNGlmN3BRbSsvaG91c2pvUDZuWHR5UCtwMVhYWEJoYTFXZGVtNjlSMW9QZ0N2bW9rL0RRMkZiVEtxTVZibDNiZ2I0UHZoZ2kydFVxdXFJdnRXa05rZGJxRTFXOVo2T2ZiRTB0aVp3QUE5aGFkc1Z2NFVnUVJRajM5RWVqaGcvTlZ1UzM5dHBydDdsNWpBUUNYVlBuSTBkcFBIbUNGRmVzdWJzZFQ4YlB4WHVZdVlZcmwrMjlNMUZDa3E4S08vRi9Xb3ZuOCttR002OUVmQVhKdnpJa2NqYyt1SDdLN0hzZXdFQkVSRVRXTWdlVUdiNGtjc3lOSEFnRDJGSjNCdkNqYlNzQWFreDZyem42THRjUHVoNS9NRzM4ZE5CZFBudnBVT08rNWhMbU5YcmV4QjN0M3BqYnAydFRkNmt4bE5uWVgvb3hiYjRUQVB3K1loU2QvMmloTVlWeTNoYVh1Mkkxd0x5WCtFajhIY3JFVVJvc0oyZW95UE5CbklucDZCU0RjUzRrd1R5VmtZZ25PVmVYZ3J6OS9pZnQ2anhmK1g3WFdOemxwMkhqdGx4QXhKS0FYeGdUWkJodHV6M2MrVGJQR2JNREtNMThKcjhmMGlNWGdBTnVjOUI5ZjJXZTNHR2ErdGdMN1M4NWpjc2dnL0RweU9MNHZPR1UzcXhnREN4RVJFVkhEbkk5NDZvYnVqQm9GUDVrWHpGWUxmaWo0Mlc1ZmlWNkZOeTV1aDhWcWhhZEVobEJQeDFZVmN2VEpsWDBvdS9GZ0hpVDNSWVMzVXRnbmwveVNsZXMrcU0rSkdvVUF1VGNBVzFlcEIvdE93dXpJa1JnVEZJdG83eDdDdzMxSm5jSDU3VWtpRXVQM01WTUFBTVc2cW1hTlc1S0xwWGl3enlRQXdPbks2MGdyeTNRNDVqODVSMkdGRlI1aUdlNk9IaXRzbDRrbEVNRTJRd29EQ3hFUkVaRWp0ckRBdGtqaDdSSERBUUQ3aXMralJLOXlPT2JueW16OFBYTVh6bFhsMmsxanUvVEVCb2VXaU5tUkkvRkFuNGtBNExER2kwd3N4VmRKeTl2N1czQkxHck1CNzJmdXh1eklFVmgzOFR1N1ZnVzUrSmUzWHQwVjNyTnFpakcxenNLNFJvc1pCYm9LNUduS2thK3RRSjdXOWw5bmE3eTBkTVl3WjYxZkNxa253cjFzd2VxTDdQODVuZFdyTGhHQUpiRXpFT0xwRDdQVmduL1VtMkJBTEJKQkxwYWkycWpEenhYWkdLTHNoV2s5QjJOejduRVU2aXJ0L2g0WVdJaUlpSWdjZGZ2QUlnS3dOTzQyZUlobE1Gbk4rQ1k3cmNGajY2NVkvc25WL1FDQUtrUExCb09icldiaDNKb21GaFRzQ3RMTHMzQ2lQTXRoV21oUHNXM2FRcVBGWkxmdnAvS3IrRVM4SDdtYWN1UnF5bENzcjRMRjJyeEpwZHRqeGpDVlVZT2paWm5vNmFuRS91THpUUjcvKzVncG1CQXlVSGk5Y3ZCZGtJa2trSXVsd29LWDlVbEVZdnltVnhMZXZQUWRBd3NSQVFCME9oMktpNHVoMVdxaDArbWcwK2xnYmVhL2ZkMVJibTR1L1B6ODdGWkk3eWhwYVdtSWpJeEVaR1JraDkrTHVnNitaOXBYdHc4c3ZSVEJHT1J2ZTBOdHl6dmhzQWhnUXpibkhtL1YvU3hXYTZ2UDdheWMvY3Ixa05nQ2k3N2VRM3FocnRMbGZ6Ly9MVHFQY2tOTnM0TFNkWFdKOExWRUpFYVEzTWZwY1ZaWW9UVVpBSkVJM2hJNWtrTUc0dHZjbzNZaGhZR0ZxSHZKeTh2RHhZc1hrWmVYaC9MeWpwdWluZG91TnpjWHVia2ROOUVMZFQxanhveGhZR2xIM1Q2d1hGT1g0SnE2QkY0U09iN0tidm1Vd05RNlhoSTVBRGhNOGR0YzBnWm1XMnNQNmVWWlRSOTB3NDlGNXpBK2VDQXFEV29VNkNwUXJxOUJqVW1QR3BNV05TWWRxbzA2YU14NmFFeDZXQUgwVmdSajNTMFBvRXhmalNDNXIxMDNPWDByL3k2SXFQTXdtODA0YytZTVRwMDZoY3JLU3NqbGNrUkdSbUxBZ0FFSURRMkZyNjh2UER3ODRPWGwxZURDZWtSRTNVMjNEeXdBc0NQL0pLNnJTMXY5OEV3dHA1QjZBQUIwTjZZRWJvcUhXSWIrZm1FWTVCK0ZlUDlJeFBtRzRVOG5QK25JRXB2RmJMWFl6UmJXbEd2cUVyeDA5aHY4WEprTnM5V0NBWDRSd2o2OWhlOC9vcTdzOHVYTE9IVG9FQ29yS3hFWkdZblJvMGVqWDc5K0hiS3lOeEZSVjhMQUFtQjM0UmxYbCtCMklyeURNQ1Uwb1VPdUxSR0poWm5XTkEwRWxsQlBmOFQ2aGlIT053ejkvY0lSNHhQcU1CNmtmbmV5enVLbmltdkMxOEVldnNMWGxTMGNEMFZFbllQQllNRGV2WHR4NmRJbEJBY0hZODZjT1lpT2puWjFXVVJFblFZRFN5ZW52TEhBSllCMkhhQ1pHQkNOeElDTytZVjZpN0tQTU5pOHJNNzB4UDE4ZXVLZVhtTVI1eHNHUDVtMzAzTzFaZ011VnhjaW83b0ExVjFnMG9KYkF2c0tYeGZxcWx4WUNSRjFoTEt5TW16YnRnMHFsUW9USmt6QXNHSERJQktKWEYwV0VWR253c0RTQ2RSMm4xS2I5SGJiSlNJeDd1MlZKTHl1cWJmZlZZWW9lMEZ2TmtGbDFLREdwSVBCWW9MUllvYVhSSTdFZ0dnOEhETlZPUGFDS2svNFdtM1dZMFJnak4yMWluUlZPRnVWZzB1cWZHUlU1eU5iWFFhcjAySDh3S2JreHp2bUcycWxNVUd4cURacFVXWFVvc2FvaGM1aUZNYXA5UER3dzdTZWd6RXhKQjRBa0swdWhjcklGaGFpcnFTd3NCQ2JOMitHWEM3SFBmZmNnOURRMEtaUElpSWlCd3dzbmNENDRBRjRwTjkwR0MxbXFFMTY2QzFHbUt4bUJNcDloTUhyQUhDeHpzTi9XLzFRK0RQK2VlVy9EZTcvZk55eUJ2ZmRFVEVTdzVTOW03eEh0VkdML3hhZEUxNFhhQ3Z3VThVMWxPcFZPRnVWZzNOVnVYWXRNSjNOYjNvbklkcTdoOTAyS3dCbm42MXV6dXRlTThjUmRYVjVlWG5Zc21VTGZIeDhNSGZ1WENnVWlxWlBJaUlpcHhoWU9vRUNiUVVBMjZyb3RhdkExMWRsMUdCYjNvbDJ1NmZaWW03MUpBVFgxTVZOQnBZS2d4cXZYdGlDR3BQT2J2dUxaNzlwMVQyQjlsazRzajFsMVJRNUJKYjZZY1ZzdGVEcjdEUzc0RVpFblZ0RlJRVzJidDBLZjM5LzNIbm5uZkQyZHY3dk5oRVJOUThEU3dNME43cFhHUzFtRjFjQ2xPaFZNRnN0RUl2RURnKzhsUVlOZnFxOGlpK3UvODl1aXR6V09sS2FBUUM0b2k1dTlMamF4Uyt2MUJRNTdEdFFmQUUxUmgwOEpYSjRTR1NRaWNTMjJrVWlxRTA2WEtrcHhyR3l5KzJ5N29qRmFoWFdTMm5wd3BHMTV6VjNZY3FXK3FIZ05QSTFGZkNVeUNBVFN5RVZpU0VXaVdDMldxQTI2WkdqS2NQcHl1dGRZaXdPRWRsb05CcHMyclFKY3JrY3MyZlBabGdoSW1vSElvUEIwQ21YMHIwNzdXMVhsK0FTSW9nZ0ZvbUVCOStPZXRpbVgzaEtaQmpvWjF2ODZhZUtxeTZ1cHZtK0d0Tnd0ejBpYW45V3F4V2JObTFDWVdFaDdyNzdidlRvMGFQcGs0aUl5STVjTG5mb1BjOFdsazdHQ2l2TVZpdk16Q2szamM1czdGUkJoWWhjNDZlZmZrSjJkalptenB6SnNFSkUxSTY0akM0UkVWRWJsWmFXNHZEaHc0aVBqMGRzYkt5cnl5RWk2bElZV0lpSWlOcm93SUVEOFBMeXdxUkprMXhkQ2hGUmw4UEFRa1JFMUFaWHIxNUZkblkyeG84ZkQ3bGMzdlFKUkVUVUlnd3NSRVJFcldTeFdIRHc0RUdFaElTZ2YvLytyaTZIaUtoTFltQWhJaUpxcGJObno2Szh2QnpKeWNrUWlad3RDMHRFUkczRndFSkVSTlFLQm9NQmFXbHA2Tk9uRDZLaW9seGREaEZSbDhYQVFrUkUxQW9uVDU2RVZxdEZjbkt5cTBzaEl1clNHRmlJaUloYXlHdzI0K2VmZjBaY1hCd0NBd05kWFE0UlVaZkd3RUpFUk5SQ21abVowR2cwR0RwMHFLdExJU0xxOGhoWWlJaUlXdWowNmRNSURnNUdXRmlZcTBzaEl1cnlHRmlJaUloYW9LaW9DQVVGQlJneVpJaXJTeUVpNmhZWVdJaUlpRnJnOU9uVDhQRHc0TG9yUkVRM0NRTUxFUkZSTTJtMVdseTZkQW54OGZHUXlXU3VMb2VJcUZ2b3RJSEZVOEpmRkVRTjRjOEhVY2ZJek15RTJXeEdZbUtpcTBzaEl1bzJPbTFnQ1pUNXVMb0VJcmZGbncraWpwR1ptWWtlUFhwQXFWUzZ1aFFpb202ajB3YVdnWDdocmk2QnlHME45SXR3ZFFsRVhZNUdvMEZ1Ymk3Njlldm42bEtJaUxxVlRodFl4Z2JHdWJvRUlyYzFOakRXMVNVUWRUbFpXVm13V3EySWkrUHZIeUtpbTZuVEJwYkJBZEg4RkpuSWlYaS9DQXdPaUhaMUdVUmRUbVptSnBSS0pWZTJKeUs2eVRwdFlCRUJlS1R2TkNpa0hxNHVoY2h0K0VnOXNianZOSWhjWFFoUkY2UFZhcEdUazRQWVdMWmVFaEhkYkowMnNBQkFtR2NBbm95N25hR0ZDTGF3OGtUY0xJUjVCcmk2RktJdTU4cVZLN0JhclF3c1JFUXUwS2tEQzJBYlhQeHl3cjNzSGtiZDJrQy9DS3hPdUljL0IwUWQ1TXFWSy9EMTlVVndjTENyU3lFaTZuYWtyaTZnUFlSNUJ1Q0YrSGs0VTVtTkkrV1p1S0RLUTdteEJqcXowZFdsRVhVSVQ0a01nVElmRFBTTHdOakFXQXdPaUdZM01LSU9ZckZZMkIyTWlNaUZ1a1JnQVd4aldoSURvcEhJd2NiVURNWEZ4Zmo2NjY5aE5OcENyVktweEx4NTg2QlFLRnhjR1JHNW02S2lJaGdNQnZUcTFjdlZwUkNSRTFhckZTSVJQN2JyeXJwTVlDRnFpWkNRRUtTa3BHRHIxcTJ3V3Eyb3FLakFOOTk4dzlCQ0xtVTJtM0g3N2JjNzNiZGp4dzY4L2ZiYkxiN20zTGx6RVJrWjJkYlN1clhyMTY4REFLS2lvbHhjaVdzZFBYb1U2OWV2eDhjZmYreXc3K0dISDhaRER6MkVzV1BIM3Z6Q3FGMWN2SGdSVVZGUnd1L0FvcUlpL1BHUGY4U0tGU3N3WnN3WUFNQ3hZOGRRWGw2TzIyNjdyY1hYMzdwMUsvNzczLy9pOWRkZmgxVGF0c2ZQYytmTzRZa25uc0EvLy9sUDFOVFU0SlZYWHNGdmYvdGJUSnc0c2NGejh2THk4TWMvL2hGcjFxeHhtSnA4enB3NStPTWYvNGpKa3ljM2VXK3RWb3VzckN4Y3Zud1pmZnIwd1pBaFE5cjB2VGl6Y2VOR2JOeTRFVHQyN0dqM2EzZFdEQ3pVYmZYcDB3Y3BLU25Zc1dNSFF3dTVsZGpZV0F3ZlBod0FrSjZlanN1WEx3TUFkdTNhMWVKclRaNDhtWUdsamJLenN4RWNIQXd2THk5WGw5SXNPVGs1V0x4NHNjUDJ4eDkvSEd2WHJtM1dOVFp2M295aW9pSzdiZm41K1NndUxrWk9UbzdEOFVWRlJjakx5M1BZMTkxRFhtZWgwV2p3OU5OUFk5YXNXVmk0Y0NFQVcxQ3ZxYW1CVXFrVWppc3VMa1pxYWlvT0hqeUlGU3RXSUNnb1NOaG50VnBSWFYzZDREM0N3c0p3NmRJbGZQYlpaNWc5ZTNhRHgvbjUrVFZacjRlSGJiSWxpOFdDWHIxNllkS2tTVmk3ZGkzMjdkdUg1NTU3RG1LeDJPRzlXRlJVQkoxT2g4TENRb2VmWloxT2g1S1NFb2R6UWtORGNmVG9VWncrZlJvRnNmWHAxd0FBSUFCSlJFRlVCUVVvS0NoQVVWRVJyRllyUWtKQ2NQdnR0M2RJWUNGSERDelVyY1hHeGpLMGtOdnAzNzgvRml4WUFBQlFxVlJDWUhIMmFkdnUzYnZ4NXB0dllzbVNKWmc1YytaTnJiTTdNQmdNS0Nnb0VBSmtaNUthbWdyQTlxRDIvUFBQWTh5WU1jSTJBREFhalZpeFlnWHV2LzkrakI0OTJ1N2M2OWV2WTlteVpVNnY2eXdNQWNDR0RSdXdZY01HdTIzOGhMaHoyTDkvUDR4R0kxSlNVb1J0MTY1ZGcxZ3NSdS9ldllWdHMyYk5Ra3hNREZhdlhvM0hIbnNNSDMzMGtmRHdYMTFkalh2dnZiZkplMzN4eFJmNDRvc3ZHdHpmblBkTWJXQXhtVXlRU3FXNC8vNzdNWExrU0dSbFpVRXN0czBuMWREN2RNMmFOVTYzZi96eHh3NnRoK3ZXclJQdUV4OGZqNUNRRU96YXRRdGZmLzIxWFV2VWd3OCsyR0N0UzVjdUZmNWU2Lzc5MWxxMGFGR2pBWTVzR0ZpbzI0dU5qY1hNbVRPeFk4Y09XQ3dXVkZSVTRQUFBQOGVjT1hPNFFCeTV2YjE3OTBJc0ZpTXBLY25WcFhSSnVibTVzRnF0aUk3dWZPTWo2N2R1ZUh0N3c5dmJXM2g5Nk5BaEdBd0dUSnc0MGVuc1ovVWZIUGZ2MzQ5WFgzM1Y2UVBsSFhmY2dXWExsbUhLbENudFZEM2RURHQzN3NUdzRjTVJIaDR1Yk12SXlFRHYzcjJGY0ZCcjRNQ0JlUHZ0dDNIcDBpVzdsZ3BmWDErN0lLTFQ2ZkQrKysvajlPblRtRDkvUHFaTm0yWTN6cVNtcGdZN2QrN0VIWGZjQWJsYzdsQ1RzNGY3K3B5RmtuZmZmUmVMRmkxeWVKL1d0anl1VzdjT0F3YjhmM3QzSGgvVHZmY0IvRFBKWkY5SUpBU0pWQkloQzJJbnlIVnR1WXJhcjJvOVh1VjZpbEtVcS9UUlM2dTB0WllLcmJxVUtwNCtXcWt0bG1pb0xiTGFJa0VrS3ZzcXlTUVR5V1NXNTQ5MHpqV1ptU3kybWNqbi9YcmxKWFBPbVRPL2pDem5jMzYvMy9mWFNldTFQdmpnQXd3Yk5renJmSjA2ZGNMQWdRTUJWUDhNbkQ1OVd1Y056UVVMRnNEWDE3Zk85ZzBhTkFqZHVuVURBSHoxMVZkMWZJV2t4c0JDQk1ETHkwdm9hVkVxbFNncks4UC8vZC8vWWZUbzBXamJscVdDeVRqbDVlWGgxcTFiQ0FnSVFQUG1YSC9uUmNqSXlJQ0ppWW5HaGR5cklpSWlBbTV1YnZVdTFlemk0b0toUTRmcTNEZDQ4R0MwYnQzNmVUYVBYaUoxTDY2dWtGQ2Y0REJuemh5TUhqMGE5dmIyS0NzcncrWExsM0h3NEVGMDdkb1ZPM2Z1MUhuenI2Q2dBTEd4c1lpT2pzYml4WXUxNXBVQXdOdHZ2NDJnb0NDdDdZOGZQOGJDaFF1eFpNa1NlSGw1YWUxL2NoaWJRcUVBQURScjFnd0xGaXhBeTVZdGhXMXFDeFlzUUtkT25hQlFLR0JxYWxybjE2dUxrNU5UdllaQWVudDdDOEdJZ2FYK0dGaUkvdVRsNVlXeFk4ZmkrUEhqa01sa3FLaW9RR2hvS0VhTUdBRlBUMDlETjQrYWtKS1NFaVFuSnd1ZjYzUDY5R21vVkNxOUY1SDA3TEt6czlHeVpjdG5uaVJzQ09yeCtEWG5vZ0RWWVRjbUpnWnZ2UEdHM3Vjbkp5ZnJIQloyOXV4Wm5jZlhuR04xN05peHA3NzRvNWZyeWFHQ1FIWHZ5c2FORzNYMkd1anlaQ0Q1NktPUGtKS1NBcEZJaElzWEwrTENoUXRRcVZRQXF1ZWNLQlFLNGJIYTRzV0xNWFhxVlB6OTczL1g2SVZ4Y0hEUUdRTGtjam1BNnZrdXRZV0UyZ3FaNkZPeloyYlVxRkZRS3BVYTI1NE1jZDkvLzMyRHprOVBwL0g5QmlaNmdkcTFhNGRKa3liaDExOS9oVlFxaFZ3dXg3Rmp4ekJvMENBRUJBUVl1bm5VUkZ5OGVCRVhMMTZzOVpqSGp4L2orUEhqQUlEMTY5ZmpyMy85SzlMVDA5RzJiVnRoRERjOUc0VkNnYnk4UEhUcDBzWFFUWGtxK3Nid0EwQm9hQ2dVQ2dWQ1EwUHgxbHR2NGZidDIramR1N2ZHTWU3dTdsb1hzcnBJcFZJc1dyUUlIM3p3Z2NaUUc0YVZ4cVBtUmI5NnFPbUFBUU1hUEovekgvLzRCOHJMeStIZzRBQUxDd3RZV0ZoQUxCWkRMQmJEMU5RVUppWW13cjhpa1FnaWtRaUppWWxZdVhJbHJLeXNhZzNSYW1LeEdPYm01aWdyS3hPMlpXWm1ZdmZ1M1pneFk0WXdNc0xVMUJULy92ZS9hejFYZm40K3RtL2Zqb3lNREV5ZVBGbHIvN2ZmZmlzRXJFOC8vUlJaV1ZuMStybG9DSDI5V0RXM2g0U0V3TVBENDdtK2RtUEJ3RUpVZzdPek15WlBub3pEaHcranVMZ1lBSEQrL0huazV1Wml5SkFoamZKT0t6VXVmZnIwd2FoUm93QlVsd0tOaVluUk91Ymt5Wk1vTFMyRnViazVaRElaRWhJU3NIVHBVa3lhTkFudnZQUE9TMjd4cXlrdkx3OEtoYUxSRGdkVDN5bXVXVFdzcEtRRVo4NmNRZHUyYlpHWm1ZbUVoQVNzV3JVS1gzenhoVVk0TXpjM2g1dWJHK1J5T2Rhdlg0KytmZnZxTFBzcWtVZ0ExSDlJREJtL0N4Y3V3TlhWRlk4ZVBjS2pSNC8wSHVmbzZLZ1ZhQUlDQWpTcWJTbVZTc2hrTXNoa01yM25jWEp5d3NjZmY2eDFZekFrSkFRaElTRWEyMmJObW9VeFk4YkF6czVPK0JzTlZQZm94Y1RFWU02Y09Sckg2L3Y1bFVna0NBME5SV2hvS0ZxMWFxWDEvYSttcnJLWW5KeU1yS3dzWVp1NkowaFhEMlpEelpzM1QrTnhkSFEwb3FPanRiWTdPVGs5ODJzMVZyenlJdExCM3Q0ZWt5ZFB4dEdqUjVHZG5RMEFTRXBLUW1GaElVYVBIZzA3T3pzRHQ1QmVaYzdPemtKVnFzaklTSzM5TXBrTW9hR2hhTjY4T1FJQ0FuRCsvSG40K2ZtaFk4ZU9PSFRvRVB6OC9OQ3JWNitYM2V4WGp2cG4vMVdibTdGdjN6NVVWRlJnNnRTcFdMdDJMZnIwNllQQmd3ZGozYnAxMkxadEc1bzFhNlp4L0xsejUzRGx5aFhNbURIRFFDMm1seWtoSVFFNU9Ua0FhdStsQXpRcllEMnBydWZwOHVSUUxQV1FyK25UcHd0cndBRFZjMlhVUlFBY0hSMVJVRkFBQUNndUxzYXBVNmN3ZVBEZ1dpL3FWU29Wa3BLU0VCNGVqdlBuejZPeXNoSWlrUWcrUGo0b0xTMUZXVmtaYkcxdGRUNzMwS0ZETURFeGdWS3B4SUlGQ3pCLy9ueWQ4MmVlUnMzM3NLaW9DTkhSMGZXYVA5UlVNTEFRNldGbFpZV0pFeWZpM0xselNFaElBRkI5eC9YQWdRTVlNV0pFbzZ3YVJLK0duMzc2Q1lXRmhaZzFheGIrK09NUEFJQklKTUtDQlF2dy92dnZZOE9HRGRpNmRTdGF0bXhwMklZMmN0bloyYkN4c2RGN0FXUHNucnlZVTN2NDhDRk9uVHFGNE9CZ2phRWxzMmZQeHV6WnM3RjU4MmFzWExsUzR6eS8vUElMdW5UcEFwbE1wbk1ORnFsVUtyemVrL3QxM1gwbjQzZnMyREhZMk5pZ1Q1OCtLQzB0eGFlZmZxcDF6T25UcC9IMTExL0R6ODlQNzNsMjdOaFJyeDQzZGZXNUoxVldWZ0tvN2gxUm4wT2hVRUNwVk1MUzBoSkE5Um9wbVptWkFJQzllL2NDcUo2a1gxTk9UZzd1M0xtREd6ZHVJRFkyRm9XRmhYQjJkc1piYjcwRkh4OGZ4TWZISXpvNkdtZk9uSUZJSklLM3R6ZDY5KzZOWHIxNndkUFRFeUtSQ0ttcHFiaDgrVEw2OSsrUFM1Y3V3Y1BEQXg5Ly9ERTJiTmdBTXpPek9yOUdlbllNTEVTMU1EVTF4ZENoUStIaTRvSno1ODVCb1ZEZzhlUEhDQTBOUmQrK2ZkR3JWeS9PRjZDWEtpY25CNy84OGd0Y1hWMHhjdVJJYk51MlRkam43dTZPQ1JNbTRLZWZmc0xhdFd1eGZ2MTZmbjgrZyt6czdFWTVIRXc5M2w2OWxvK2FRcUhBVjE5OUJYdDdlMHlmUGwwanlOalkyT0M5OTk3RFo1OTlodkR3Y0kzeXJtbHBhVWhMUzZ2enJubk5pa2ZxeWxIVWVLU25wK1BTcFV1WU9IRWloZ3daZ3JsejV5STVPUmtkT25RUWpwRktwZGkvZnorQ2dvTGc3dTZ1OTF6MUhTcWxhOGladXRqSWs5VytLaW9xQUVBSUxLNnVydmp0dDk5dysvWnRuRGx6QmxPbVRCRXEzaWtVQ3F4Y3VSSjM3OTRWQW5XYk5tMFFHQmlJQVFNR3dOL2ZYeGpTNWUvdmoyblRwcUdnb0FCWHIxN0ZoUXNYOE9PUFAyTGZ2bjM0N3J2djRPcnFpbSsvL1JadWJtNElEQXpFcFV1WE1HL2VQR1JsWldITm1qVmFBWjllREFZV29ucnc5L2VIazVNVGpoOC9qckt5TXFoVUtrUkdSdUxodzRjSURnN1dHa0pCOUN5U2s1Tng4T0JCQVA4cE42cjJ6VGZmUUNhVFlkYXNXVHJuVTAyWk1nVVJFUkZJU2tyQ3dZTUhkZDV4cExxVmxaV2hyS3lzVVE0SHE2aW9nRmdzeGs4Ly9RU2dlakx5L1BuenNYLy9mdHk3ZHc4clZxelFHdjhQQVAzNjlVTy9mdjN3MDA4L1ljaVFJVUxZMWJYdVNsbFpHYlp1M1lyNCtIak1uejhmWDN6eEJkYXNXU09zTDBHTjB3OC8vQUJMUzB1TUhUc1dEZzRPR0Q1OE9EWnUzSWlOR3pmQ3hzWUdLcFVLbXpkdlJtVmxKZDU5OTkxYXo3Vml4WXFuYm9kNk9HYXJWcTJFYmVyZ29lNjE4L2IyeHYvKzcvOWl6Wm8xY0hWMTFaZ3diMnBxaXNEQVFIaDVlY0hUMHhPMnRyWWFROFV5TWpKMHZtN1hybDB4Y09CQXlPVnl4TWJHd3RYVkZTZE9uRUJDUWdKV3Jsd3BoQ2F4V0t4UkRhMGhzckt5Y1BQbXpRWTloeGhZaU9yTnhjVUZiNzMxRms2ZE9vVzB0RFFBMWI5NDl1L2ZqNy84NVMrMWRvMFQxWWY2enZqZHUzZHg5KzVkcmYzcVNhV0RCdy9XdS9LNnViazVaczZjaVMrKytBSUhEeDVFOSs3ZDRlUGo4MExiL1NwcXpQTlhTa3BLWUdscEtTenE5K1NZLy9Iangydk1DYWhwN3R5NUVJbEVlbnZtVkNvVmZ2LzlkL3o3My8rR2c0TUR0bXpaMG1pSHpKR20yTmhZWEw1OEdkT25UeGQ2Tm1iT25JbUZDeGRpNWNxVitOZS8vb1c5ZS9maTZ0V3JXTDE2dFVidmh5N1BNaVRzL3YzN3NMZTNSNHNXTFlSdFJVVkZBQ0RNSVZYM2twU1hsK1B6eno4WGhtWWRQWG9VTFZ1MjFKai8wWkM1SUpNbVRjTDA2ZE1SSEJ3TWxVcUZIMzc0QVgzNzlrV2ZQbjN3KysrL0M4YzVPRGlnWjgrZURaNTBmL3o0Y2FIQ0k5VWZBd3RSQTFoYlcyUGN1SEc0ZHUwYUxsKytESVZDQVpsTWh2RHdjS1NrcEdEbzBLRWFLMGtUTllSNk1iTXhZOFlJdzI5Q1FrSVFGaGFHQnc4ZVlOZXVYWEIwZEt6enp1YkFnUU54N05neEpDUWs0TkNoUTg5MHA3T3B5czdPaHFtcGFhT2NCNVNXbHFaejRyRzY4bHh0ZEMzd0IxUUhsYWlvS0J3NGNBRHA2ZW1ZUEhreUprNmNDTEZZTEZRSm84YXJwS1FFbXpkdnhtdXZ2WVp4NDhZSjI2MnNyTEI2OVdvc1c3WU03N3p6RGhRS0JaWXZYNDZ1WGJ2V2VjNm5tWGl2RmhjWEJ6OC9QeFFYRitQUm8wZXd0cmJHNmRPbllXNXVqalp0MmtDcFZBcmxobTF0YlRWNllpNWV2QWhuWjJlTllGNnpsMUM5UHN1Q0JRc1FIQnlzdHgwaWtRZ2pSb3pBMkxGajYyeXpYQzZ2dFJLYTJwUXBVekI4K0hBQTFVVUZxSDRZV0lnYVNDUVNvWHYzN25CM2Q4ZXBVNmVRbjU4UEFFaE5UY1crZmZzd1lNQUErUHI2TnJpYm1FaTlwb0I2alBhVEhqMTZCQXNMQzN6NDRZZXd0N2V2ODF4ejU4NUZWbFpXclhmVFNULzFncEdOY1MyUitQajRXdWNXTkVSSlNRa2lJaUlRRmhZbWxIWmZzV0tGUmlCUzl3enlkMTdqVkZWVmhkV3JWNk84dkJ4ZmZQR0Z4bEJUaVVTQ3MyZlBRaUtSUUN3V1F5YVQ0Y0tGQzJqVHBrMmRoV2RXclZxbEVTVDBpWW1KMFZnckpUczdHN2R2MzhhaVJZdnc2TkVqb2JTdnV2ZFlMcGRqM2JwMWlJeU14SVFKRTNEa3lCRnMzcndaUzVjdUJRQThlUEFBZmZyMGVacTNRcWY2bG9uWFZaeWdwb0NBQUhoNGVBanZ5NXc1Y3pnNm81NFlXSWllVW9zV0xmRG1tMjhpTWpJU3NiR3hBS29YOHdzUEQ4ZnQyN2ZyTEs5SVZKTzZxbFB6NXMyMTl2WG8wUU83ZCsrdWQ5VWxkM2YzNTNiUjJ0U29GNHlzejExa1k1T1ptWWtiTjI1Z3dZSUZ5TW5KZ2JXMU5WSlNVaUFXaXpGbnpodzhmUGhRNnptNmhzdnMzYnNYVzdkdXhmWHIxMkZoWVlIaHc0ZGo3Tml4d3FUbTlQUjBWRlJVd056Y0hGRlJVUUNnTVh5SEdvOU5telloS1NrSkgzMzBFZHpjM0ZCZVhvN1kyRmhjdkhnUlVWRlJzTEN3d1BqeDR6Rmh3Z1RFeHNaaTE2NWRtRDE3TnZ6OS9kRy9mMzkwNjlZTmJtNXVXb0cxVmF0V2VvZUUzYmh4QTgyYU5ZT0ppUW1Ta3BJMGJzTHMyYk1IZG5aMkdEaHdJTXpOemZITEw3K2dzcklTTmpZMktDb3F3dno1ODFGUVVJQWxTNVpnMEtCQmFOZXVIVFp2M295OHZEdzRPenVqdkx3Y25UdDNoa1FpRVNidjE2UmV1ZjdSbzBjNks5K3BOV1Jkb1VXTEZxRno1ODRhMjJyMm9IeisrZWNhajFtVW92NFlXSWllZ2FtcEtRWU1HSUQyN2R2ajdObXp3aGhiOWR5V2dJQUE5T3ZYRCtibTVnWnVLVFVHNnJsUitpcFRzVVRzeTZGZU1MSXh6bCtSU0NTd3M3TkR2Mzc5OE9XWFh5SStQaDRpa1FnalI0N0UrUEhqVVZWVlZhL3pPRGs1b1UyYk5oZ3dZQUNDZ29LMGV2MGlJeU94Wjg4ZUFOVTlnaE1uVHVTaWtZM1VnQUVEMEtOSEQvVHYzeCs3ZCsvR3I3LytDcmxjRGpjM044eVlNUVBCd2NIQ2ZLakF3RUQwN3QwYnYvMzJHdzRmUG93ZE8zYkF3c0lDNjlldmI5Q2FKRHQzN2tScWFpb0FvR1hMbHBnN2Q2Nnd6OXJhR3RPbVRSUCtibHBaV1FtdnJ4N3FOV1RJRUxSdjN4NEFNR3pZTURnNU9XSHYzcjJJaTR2RHNHSEQwTEZqUnh3OGVCRDc5dTJydFIzNzl1MnI5UmhkQlNkcXNyR3h3YVJKaytEajQ2UFZvelJwMGlSNGVucldlUTZxbTBnbWs2a00zUWlpVjRGQ29VQmNYQnlpbzZPRlJhK0E2bDltUVVGQjhQYjI1cEFKcXRXbVRadHc5dXhaSERod1FPaGxVYzloMGZlSDgvTGx5N2gzN3g3SFFqOUg4Zkh4dUhEaEFtYk9uTmtvSjVUbjUrZkQyZGtaang4L1JtVmxKU3d0TFhVT00zeFdLcFVLS3BXS3BiTmZJWVdGaFRoMjdCajY5Kyt2VWNwWUY1VktoVnUzYmtHaFVHaFZoM3Y0OENIYXRtMnJzNUtobWxLcGhFZ2swdnE3V0ZWVkJiRlliSlIvTDJVeUdTUVN5UXNmUFpHYm00dmMzRngwNmRMbGhiNk9zVEkzTjlmNnoyZGdJWHJPU2t0TGNmNzhlYVNrcEdoc2QzWjJSbUJnb0hCWGlPaEpNcGtNVTZkT2hZdUxDelp0MmdTbFVna1RFeE44L1BISFNFeE14TkdqUjdGcDA2WUduOWZKeVVsclBRNnEzWWtUSjVDVmxZWC8vdS8vTm5SVGlJaWFIRjJCaFVQQ2lKNHpPenM3akI0OUdnOGVQTUM1YytlRUNqcjUrZms0Y3VRSTJyWnRpOERBUUxSdDI5YkFMU1ZqY3VyVUtaU1ZsV0hZc0dINDQ0OC9NSC8rZkdHZnVpengyYk5uRzN4ZWQzZDNCcFlHeXNuSmFaUUxSaElSdmFvWVdJaGVrUGJ0MjhQTnpRMDNidHhBVEV5TXNPQlVabVltRGgwNmhOZGVldzJCZ1lHTnNtd3FQWCsrdnI3bzBxVUxoZzhmRHFWU2lWR2pSa0dsVXNIUjBWRW91MW1mOGRUMGJLUlNLVXBMUzlHOWUzZERONFdJaVA3RUlXRkVMMEZsWlNYaTQrTVJIeCt2TmVuVnc4TURQWHIwWUk4TGtSRklTVW5Cc1dQSE1HWEtsSHFWWkNVaW91ZUxROEtJRE1UQ3dnTDkrdlZEMTY1ZEVSTVRnNXMzYndxTEJLYW1waUkxTlJXdFdyVkNqeDQ5NE9YbHhVbXNSQWFTazVNRHNWZ3NsTzhsSWlMRFl3OExrUUdVbHBiaTZ0V3JTRXBLRXVyQnE5bloyYUY3OSs3dzgvTmpPV1NpbCt6bm4zOEdBRXljT05IQUxTRWlhcHBZSll6SXlFaWxVdHk0Y1FNM2J0eEFaV1dseGo0TEN3djQrZm5CMzk4ZmpvNk9CbW9oVWRPaFVxbXdmZnQyZE92V0RZR0JnWVp1RGhGUms4VEFRbVNrWkRJWkVoTVRFUjhmTDFRVmU1S0xpd3Y4L1B6ZzdlME5Dd3NMQTdTUTZOVlhVRkNBSDMvOEVXKzg4UVk4UER3TTNSd2lvaWFKZ1lYSXlDbVZTcVNrcENBdUxnNDVPVGxhKzhWaU1ieTh2T0RuNXdkWFYxZWpYRmlMcUxHNmRlc1dmdnZ0Tjh5YU5VdFlXZnQ1VUNnVUtDb3FRbEZSRWNyS3lsQmVYZzZwVkFxcFZJcnk4bkpVVlZWQkxwZERxVlJDTHBkRG9WQUljOXlJaUo3VndvVUxEZDJFQnVHa2V5SWpaMkppZ2c0ZE9xQkRodzdJeTh2RDdkdTNjZWZPSFdHNG1Gd3V4NTA3ZDNEbnpoM1kyOXZEeDhjSFhsNWVuQ0JNOUJ6azVPVEF3Y0hobWNLS1NxVkNRVUVCMHRMU2tKdWJpNEtDQWhRWEYydk1WVE0xTllXVmxSVnNiR3hnWjJjSHNWZ01zVmdNVTFOVDRWOVRVMVBla0toRlJrWUc3TzN0WVc5di84SmY2K3JWcTNCMWRZV3JxK3NMZnkwaTBvMDlMRVJHVGk2WEl6VTFGUWtKQ1VoTFM5TjVUTE5temVEbDVRVXZMeSs0dUxqd1FvZm9LZnp3d3c5bzNibzFoZzBiMXFEblZWVlZJVFUxRmZmdjMwZEdSZ1llUDM0TUFIQndjRUNMRmkzZzVPU0VGaTFhd01IQkFYWjJkaHpXU1VSVUN3NEpJMnJrSkJJSkVoTVRjZnYyYlpTV2x1bzh4c2JHQnA2ZW52RHk4b0tycXl0TEpCUFZRMlZsSmI3NTVoc01IVG9VL3Y3KzlYcE9WbFlXYnQyNmhmdjM3Nk9xcWdyTm16ZUh1N3M3WEYxZDBiWnRXMWhiVzcvZ1ZoTVJ2WG9ZV0loZUVTcVZDbGxaV2JoLy96NlNrNU5SVmxhbTh6aExTMHU0dTd1alhidDJhTmV1SGV6czdGNXlTNGthQi9XQ2tkT21UYXV6S2w5YVdocWlvNk9Sa1pFQkt5c3JkT3pZRVQ0K1BseG9rb2pvT1dCZ0lYcEY1ZWJtQ3VHbHVMaFk3M0hObXplSG01c2IyclZyQjFkWDErYzZzWmlvTVl1SWlNQ0RCdy93ajMvOFErOHg1ZVhsaUlpSXdQMzc5MkZuWjRkZXZYckIxOWNYWWpHbmd4SVJQUzhNTEVSTlFHRmhJWktUazVHU2tvTDgvUHhhajNWMmRrYTdkdTNnNXVhRzFxMWJjMnc5TlZtN2QrK0doNGNIQmcwYXBIUC8vZnYzRVJFUkFabE1objc5K3FGYnQyNGNia2xFOUFJd3NCQTFNV1ZsWlVoTFMwTmFXaHJTMDlNaGxVcHJQZDdCd1FFdUxpN0NoNU9URTB4TlRWOVNhNGtNbzdpNEdIdjI3TUc0Y2VQZzd1NnVzYStpb2dMbnpwM0QzYnQzNGVMaWd1RGdZRGc0T0Jpb3BVUkVyejRHRnFJbXJyQ3dVQWd2R1JrWmtNbGt0UjV2YW1vS1oyZG51TGk0b0ZXclZuQnhjVUh6NXMxWmhZeGVLZGV1WFVOa1pDUm16WnFsRWRETHlzcHcrUEJobEpTVW9HL2Z2dWpSb3dkN1ZZaUlYakFHRmlJU0tKVks1T1RrSUMwdERkbloyY2pKeVJIV2U2bU51Yms1SEIwZDBhSkZDemc2T2dxZjI5blpNY2hRby9Uamp6L0N3Y0VCSTBlT0ZMWVZGaGJpOE9IRHFLcXF3cGd4WTlDMmJWc0R0cENJcU9uZ3dwRkVKREF4TVVHYk5tM1FwazBiQU5XVng0cUxpNUdUa3lOODVPZm5heXg0QndBeW1VelkveVF6TXpOaDNRbEhSMGM0T1RuQjBkRVJkbloydkN0TlJpc3ZMdzhGQlFVYWMxY3lNek54OU9oUmlNVmlUSm8waVF1ekVoRVpHSHRZaUVndnVWeU8vUHg4alJCVFVsTFNvSE9JUkNMWTJ0ckMzdDRlZG5aMnd1clU2cy9WSzMwVEdVSkVSQVN5czdQeDl0dHZBNmllWEgveTVFblkydHBpL1BqeGFOYXNtWUZiU0VUVXRMQ0hoWWdhUkN3V28zWHIxbWpkdXJXd3JhcXFDa1ZGUlNnc0xNU2pSNDlRVUZDQVI0OGU2UTB5S3BVS3BhV2xlaGU2QktvWHU3U3pzeE0rckt5c1lHMXREV3RyYTFoYVdzTGEyaHBXVmxZd056ZC83bDhqTlYzRnhjVklTa29TZWxkdTNMaUJjK2ZPd2RuWkdXUEhqb1dOalkxaEcwaEVSQURZdzBKRXo0bXVJRk5VVklUUzBsSW9GSXJuOGhxbXBxWjZ3NHlGaFFYTXpjMWhabVlHTXpNejRmTW50N0hpR2FtcFZDb2NPblFJcGFXbEdEZHVIQzVmdm95VWxCUzR1cnBpOU9qUkxQRk5SR1FnbkhSUFJDK2RTcVZDZVhrNUpCSUpTa3RMVVZKU2d0TFNVa2drRXVGRExwZS9sTGFZbUpqb0REVW1KaVl3TVRHQlNDVFMrTGZtZG4zNzZObjQrdnJDM3Q3K3BiMmVTcVhDcFV1WEVCY1hoMDZkT3VIKy9mdVF5K1hvMHFVTGdvS0NPRVNSaU1pQUdGaUl5Q2lWbDVjTElVWXFsYUs4dkJ5UEh6L1crcmMrVmN4ZXRwcEZDYWpoVEUxTlgxcncwL1gvNWVycWlqNTkrc0ROemUybHRJR0lpUFJqWUNHaVJrMmhVS0Npb2dMbDVlVWFZYWFpb2dLVmxaV29xcXFDVENiVCtXOVZWZFVMNmNsaFlIbDJoZ29zdHJhMkdENThPTnExYS9kU1hwdUlpT3JHd0VKRVRacFNxUlRDaTB3bUU4S01TcVdDVXFtRVVxa1VQbjl5MjVNZk5iZGZ2bnpaMEY5V296ZHo1c3lYT2lRTUFISnljbkRzMkRGVVZWVmg4dVRKYU5HaXhVdDlmU0lpMG8yQmhZaUk2RTlsWldYNCtlZWZJUmFMOGVhYmIzTHVDaEdSRWRBVldMaWFHeEVSTlVucUlXRUZCUVc0Y3VXS29adERSRVI2TUxBUUVWR1QxYVpORzNUcjFnM1hyMSt2ZGEwZ0lpSXlIQVlXSWlKcTBucjM3ZzBURXhQRXhNUVl1aWxFUktRREF3c1JFVFZwVmxaVzhQZjNSMEpDQXFSU3FhR2JRMFJFTlRDd0VCRlJrOWU5ZTNjb2xVb2tKaVlhdWlsRVJGUURBd3NSRVRWNTl2YjJhTmV1SFFNTEVaRVJZbUFoSWlJQzRPUGpnNktpSW1Sblp4dTZLVVJFOUFRR0ZpSWlJZ0NlbnA0d016TmpMd3NSa1pGaFlDRWlJZ0pnYm00T0x5OHYzTDE3RjNLNTNORE5JU0tpUHpHd0VCRVIvY25IeHdjeW1Rd3BLU21HYmdvUkVmMkpnWVdJaU9oUGJtNXVzTFcxNWJBd0lpSWp3c0JDUkVUMEo1RklCRjlmWHp4OCtCQmxaV1dHYmc0UkVZR0JoWWlJU0lPUGp3OEFJQ2tweWNBdElTSWlnSUdGaUloSWc0T0RBMXEzYnMzQVFrUmtKQmhZaUlpSWF2RDE5Y1dqUjQrUW01dHI2S1lRRVRWNURDeEVSRVExZUh0N3c5VFVsSlB2aVo1U1ZWV1ZvWnVnSlM4dkR6S1pUT2Urbkp3Y1ZGWldQdFY1OVoyVG5oOEdGaUlpb2hvc0xDemc2ZW1KdTNmdlFxRlFHTG81Um0zLy92MTQvZlhYRGQwTWVrYTV1Ym1ZTjIrZTFyYTZQdlJadm53NXRtelpBZ0NvcUtqQW1ERmpFQjRlcm5ITXFGR2pFQm9hV3EvMmhZU0VvTGk0V0dOYmNYRXhRa0pDNnZWOEFGaTllaldXTEZrQ2lVU2lzYjJ5c2hJclY2N0VwazJiYW4xK2VucTYxdmU2U3FYQ3pKa3pjZVRJa1hxM1EvMDh1VnlPeDQ4ZlF5S1JJRDgvSCtucDZiaDc5eTZ1WGJ1R2l4Y3ZJaXdzREFjUEhzVDI3ZHZ4MVZkZk5lajhyeHF4b1J0QVJFUmtqSHg5ZlhIdjNqMzg4Y2NmOFBUME5IUnpHdVNUVHo1QmRIUjBnNThYRmhiMkFscERqWUZNSmtOcWFxckd0dW5UcDlmNVBGM2ZNems1T2JoOSt6YUNnb0lBVkYrY1YxVlZRYWxVYWh5blZDcTF0c2xrTXAxQktDd3NESDM3OWtXclZxMkViYm01dVFnTEM4T1lNV08wam5kemM5UGE5dUdISDJMeDRzVTRkKzZjeG5PMmJ0Mkt5c3BLekpvMVMrZlhtSmVYQnpNek01MzdybCsvam9LQ0F2ajcrK3ZjWDlPb1VhT2dVcW1nVXFuMEhtTnViZzVMUzB0WVcxdkQydG9hTmpZMnNMR3hRWEZ4TVpvM2IxNnYxM25WTUxBUUVSSHA0Tzd1RGhzYkc5eStmYnZSQlpaNTgrYmg4ZVBIZFI1WFVWR0JiZHUyNGQ2OWV3Z09EdGJZcDZ2WDVOMTMzOFhZc1dPZld6dkorTzNZc1VQbnhYOTZlcnJlQy95VEowL0MwdElTZ3djUGJ2RHJQWHo0RUFzV0xOQzViOFdLRlRxMzYycUhPa2pwK2o3ZXNXTUhkdXpZb2JWOTZ0U3BPczl4Nk5BaEZCWVc2Z3h3SjArZWhJZUhSNzEvUnlpVlNreWFOQWtEQnc2RW1abVo4R0Z1Ymc2NVhJNmJOMitpVzdkdVRUYVk2TVBBUWtSRXBJTjZUWmE0dURoSXBWTFkyTmdZdWtuMTV1VGtWT2N4NmVucDJMaHhJN0t6cy9IKysrOWp4SWdSV3NjTUdqUUkzYnAxQTRBbVB5VGxWVlZRVUlESGp4OEx2UnJwNmVrQS90TkRJWlZLdFlaUXFiZnJVbDVlanJDd01BUUhCOFBhMnJyQjdlblFvWVBPWHB2WFgzOWRLenlwUTFOdFBZTzZnZ2tBUkVaR1l1L2V2ZmoyMjIvcmJGTmVYcDdPMEZaUVVJREl5RWdvRklwYWgwWCs4NS8vMUFodnJWcTFncGVYbDlaeDZlbnBXTDkrUGI3ODhrc0dsaG9ZV0lpSWlQVG8zTGt6WW1OamNlUEdEUVFHQmhxNk9jL05wVXVYOE5WWFg4SFcxaGJyMXExRHg0NGRkUjduN2UyTlljT0dBV0JnZVZXRmhJUm9EQjlVOTFhb1E4Q0hIMzRJa1VpazlUeDlRNXFPSGowS3FWU0tjZVBHSVRJeUVwOTk5cG13Yjh1V0xjSzhGclZkdTNaaDE2NWRBUDdUbTZQdjRsOWZqMDdONDU4TU5ycUNCZ0RFeHNiQzJ0cGE3LzRuL2ZISEg0aUppY0hNd05rRkFBQU92a2xFUVZUaHc0ZUYxK3ZZc1NPOHZiM2g2T2lJMWF0WFk5dTJiYkN6czhPMGFkT3dmdjE2dEcvZkhtUEdqTUc4ZWZOMEJyZmFBczZ5WmN0MGJ0ZlgyOVVVTUxBUUVSSHBZVzl2RHk4dkw5eTRjUU05ZS9hRXVibTVvWnYwVEJRS0JiNy8vbnNjUG53WVhidDJ4YkpseTlDc1dUTkRONHNNNkpOUFBnR2d2N2RpMjdadDlSNFNWbFJVaEVPSERnRUFuSjJkWVd0cml4MDdkcUN5c2hMejU4L0hmLzNYZjJIQWdBSEM4Yk5temNMRWlST0ZVTnk2ZFd0aDM2cFZxelRtcTlSWHpUWjkvLzMzUXB0MDBSY2MxTzlEUVVFQjh2UHo4ZGxubjBHbFVtSEZpaFhZc1dNSFNrcEtzSHo1Y3J6NzdydHdjM05EU1VrSmV2YnNDVGMzTjVTWGw2TjkrL1pDVDZlbHBhWFcrWFgxL09UbTVtTEZpaFZZdkhneHZMMjl0ZlkvK2Y0ME5Rd3NSRVJFdGVqUm93ZVNrNU9SbUppSWdJQUFRemZubVR4OCtCQ0hEeC9HNjYrL2p2ZmVldzhtSmcwdkZxcnZBcS9tOXBDUUVIaDRlRHhWTzhtd1VsSlNoRGtaK25vMWRObTllN2ZHM0Nrckt5dTR1YmtKMnh3ZEhiWENUN05telhRR29sYXRXc0hOelExRlJVWDFmbjBIQndldGJlUEhqOGZRb1VNMXRxbFVLdnp6bi85RXQyN2R0T2F0MUJRWEZ3ZDdlM3QwNzk0ZEdSa1pBS3A3YmZidDJ3ZG5aMmNFQndlanNySVM2ZW5wOFBiMmhsS3BSRUZCQWRxMGFZT0tpZ3JoZmFpcHRwNFNaMmZuSnR1VG9nOERDeEVSVVMxY1hGelF0bTFieE1YRm9YUG56akExTlRWMGs1NVo3OTY5bnlxc0FOQXFmUnNkSFkzbzZHaXQ3ZldaUjBQRzU1dHZ2c0dKRXlkdy9QaHhlSGg0NEwzMzNrT0xGaTIwamlzc0xNVDI3ZHVGeDFldlhzVnZ2LzBHVDA5UHBLU2tQRk1idG16Wkl2U3V2UDMyMi9WK1hsaFltTVp6Z2VwQVZMTVhNVEl5RW1WbFplalRwMCtkd1NBek14TTlldlRRR2hZM2RlcFVTS1ZTaU1WaXhNZkh3OVRVRk43ZTNzakp5WUZNSnNOcnI3MG1CRFY5YzNuVTg0WFUxUE9JMUNXT245VFVBd3dEQ3hFUlVSMTY5KzZOME5CUTNMcDF5Nmg3V1NJaUlyQmh3NFk2ajFNUEE5S250a25NTlh0U2lvcUtFQjBkemJWWUdyR2lvaUtjTzNjT0FCQVZGWVZGaXhZaFBUMGRTNWN1QmFCN1lVUTdPenNzWGJvVTZlbnBNRE16dzdGang5QzVjMmNFQlFWaDI3WnR6OVNlRGgwNmFEeGV1blFwL3ZLWHYrZzkvdmZmZjhmYXRXdTFubHZYOStTR0RSdHEvWGtKQ2dyQ3NtWEx0TlovdVh2M0xtN2R1b1dKRXljQ0FNNmZQNCtBZ0FCWVdsb2lLU2tKOXZiMmFObXlKWktTa2dEOEo3Q29TemlyYjNybzY3M2F1SEdqMXJhbVhuS2NnWVdJaUtnTzd1N3VjSGQzUjFSVUZIeDhmR0JoWVdIb0p1blV0MjlmdlZXUkFDQWpJd09mZmZZWjVzMmJoODZkTzcvRWxwR3gycnAxSzg2Y09TTTgvdTY3NzJCdWJ0NmdBT3JxNm9wcDA2YkJ4OGNIVVZGUno3Mk5VcW0wMXFGaCtpcVcxZnhaU0V0THc5YXRXd0VBUzVZc1FjdVdMUUVBMjdkdng0TUhEekJ2M2p5NHU3c0x4NnVEUnZQbXpWRlNVb0pMbHk0QkFENzQ0QU80dWJsaDRzU0p5TXJLd3FWTGw0UndkKzNhTmVGbnEyWVBpenI0UGZuNzQ0TVBQaERtOENpVlNwU1VsTURPemc1aWNmVWxlbmg0T0F0ZWdJR0ZpSWlvWGdZTUdJRDkrL2NqTGk3T2FDdUdxUmVhMDZlcXFncEE5WEN0cGo3RWhLcVptSmpnblhmZWdhK3ZMeFl2WGl3VWxnZ0xDOFBseTVmUnVYTm4yTnZiQTlCZFdyZzJOVU5QWFZYQ09uYnNxUFBpUENRa3BFRXIycXVwMjVtUmtZRmZmLzBWWjg2Y1FjK2VQVEZuemh3NE96c0x4MzN5eVNmWXVuVXIxcTFiaHlGRGhtREVpQkhDcFBjN2QrNWcvLzc5dUg3OU9oUUtCUURneXkrL1JPZk9uYUZTcWZEMTExK2pmZnYyQ0F3TWhFd21RMlJrSk41Nzd6MEExVUZLSkJJSmsrN1Z3VXBmaWZUOC9IeE1uejRkNjlhdHEvZENsRTBGQXdzUkVWRTlPRHM3dzhmSEIvSHg4ZkQzOXhjdTRsNWxXVmxadUhuenBxR2JRUy9RM0xsekFXalBwNUJJSkZpelpnMisrKzQ3amUvMW11dXlxRmRsMStYSkhnNmxVb21LaWdxTjRWRkZSVVVhODJOMDlWeCs4c2tuOFBUMDFEbVBScTJ3c0ZCcjNveEVJa0Y0ZURpdVhMbUNwS1FrZE9qUUFhTkdqY0xSbzBleFpNa1NqV012WExpQWlJZ0lMRisrSEx0Mzc4YnAwNmZoNk9pSWdJQUFCQVFFSUMwdERXKysrU1o4ZlgyeGZQbHlkT25TQlFDd2MrZE9KQ1ltWXN1V0xSQ0pSRGg1OGlSRUloSDY5ZXNudkZkV1ZsYkMvSmVDZ2dJQTBQdTFxRzhvcUh0WDZELzRqaEFSRWRWVC8vNzlrWnFhaWpObnptRENoQWs2MTZkNGxSdy9maHpIang4M2REUElBREl6TTJGbVpxWlZTbmZSb2tVYWo4ZU1HYU4zTHNhVFBURTdkKzVFVkZRVXRtM2JCZ3NMQyt6WnN3ZG56cHpCcDU5K3FqVm5CUUNTazVQMXJuaGZHL1ZjRDJ0cmEwUkZSY0hCd1FHZmYvNDVBZ0lDY1ByMGFaaVltT2dOV1AzNzkwZS9mdjBRR3h1TGl4Y3Z3c1BEQTBGQlFSZ3laQWhFSXBGR3FOdXpadzlDUTBPeGNPRkN0Ry9mSHNYRnhUaDQ4Q0RHang4dmhES0pSS0xSbTVLWm1RbVJTS1MzUExGNjJCc1hqZFRHd0VKRVJGUlB0cmEyR0R4NE1FNmVQSW40K0hqMDZOSEQwRTE2b2FaTW1ZTGh3NGNEQUtaUG4yN2cxdERMZFAzNmRWUlZWZUhxMWF2bzM3Ky9zUDNycjc5RzI3WnRoY2RtWm1aMW51dlVxVk1JRFEzRjdObXpoVjZVeVpNbjQvYnQyMWkyYkJuKzlhOS82UzFtc1duVHBucXR4eElaR2FreGJFd3NGbVBkdW5VYXh5UWtKT0MxMTE2cjlVYURpWWtKZXZmdWpkNjllOWY2ZWkxYnRzU01HVE13ZlBod0tCUUtyRjI3RnMyYk54Y200Z05BV1ZtWnhoRE5PM2Z1b0hYcjFrS1pZMHRMUzQzZWxMaTRPQURBa1NOSE1INzhlRGc3TzBNc0Z1c05XRTBKQXdzUkVWRURkT3pZRVE4ZVBNQ1ZLMWZnN3U3ZXFNcjNxb2VjMUVkQVFBQThQRHlFaThVNWMrYkF6OC92UlRXTmpJaEtwY0w1OCtmaDQrT0Q5ZXZYUXk2WEMxVzZMQ3dzZEs0cm9zLzU4K2NSRWhLQ0NSTW00STAzM2hDMlcxbFpZZFdxVlZpeFlnVldyRmlCLy9tZi8wSGZ2bjIxbm05dmI2OXpmWldhOU0wTFVidDY5U3JPblR1SDJiTm4xN3Z0dFZIUHoxRXFsZGl3WVFOU1VsS3djZU5HamNWbDA5TFNoTGFyVkNwRVIwZHIzT1E0ZlBpdzhIbDRlRGdPSHo2TVFZTUc0ZnIxNnpoKy9EaUNnb0l3WWNJRWplT2FLZ1lXSWlLaUJ2cnJYLytLek14TWhJV0Y0ZTkvLzd2UjNnRXRMQ3hFYkd3c2JHMXRJUmFMY2ZyMGFRQzZGOWlyNmZQUFA5ZDRQSHIwNkJmU1JqS3NqSXdNVkZSVTRPN2R1OExGZGtSRUJMS3pzL0g5OTkvai9QbnpXTDkrdlREVUtpTWpRK2loVUtsVXFLcXFnbHd1MTdreSs2Ky8vb3FkTzNkaXhJZ1JtREZqaHRaK0t5c3JmUHJwcDFpMmJCbldyRm1Eano3NlNLdWd4Y3laTTUvcDY4dkx5OE9CQXdjUUhoNk93WU1IWStUSWtjOTB2aWVWbFpWaDdkcTF1SFBuRGxhdlhvM016RXpjdkhrVDF0YldlUGp3SVdKaVlvU2V5YWlvS09UbDVTRW9LRWg0ZmxaV0ZtSmlZaEFlSG80SER4NWc3Tml4d3RkNzVjb1ZIRGh3QU8rLy96NzY5T21ETjk5OFUrZDczRlF3c0JBUkVUV1FoWVVGUm8wYWhaOS8vaGxIamh6QnVISGpOTzZzR2d1RlFxRlZsV25nd0lFNjV3eFEwN1JyMXk2aEZQSHc0Y01oa1VqdzdiZmZZdlRvMFdqUm9nVW1USmlBWHIxNjRjU0pFNUJJSk5pNGNTTXFLaXFFTlVVQW9HZlBubGkxYXBYR2VaVktKZTdkdTRlUkkwZGl6cHc1ZW9kaFdWdGJZOVdxVlZpMWFwWE95ZWhQT3lSTVRUMHhmdUhDaFVMNTRPY2xPam9hZVhsNTJMUnBFOXpjM0hEZ3dBSDgrT09QQUtxSHlnMFpNZ1JqeG93QlVEMHN6dFBURTEyN2RrVklTQWl1WExtQzR1SmltSnVibzIvZnZsaXdZSUhHejJYLy92MFJHQmlJMzMvL0hmdjI3Y1BDaFF1eFlzVUtuYjFRVFlGSUpwT3BETjBJSWlLaXhpZ3RMUTFIamh5QnE2c3IzbmpqRFdGQk9HT2hVcW1RbFpVRnBWSUpwVklKT3pzN09EbzZQdGZYeU0zTlJXNXVybEE1aVJxWDR1SmlTS1ZTMk5qWUNKTzkwOVBUMGFwVnExcER1RktwaEZ3dWgwZ2tnbGdzRmdLSlhDNUhaV1VsYkd4c29GS3Bucm93UldscEtXSmlZdEN2WDc5NkRVSEx5OHREUWtJQ0JnOGVyTEZkSXBIQTB0S3kxcTlGSXBFZ056ZTN6aUF2azhtUW1wcUtUcDA2Q2R1VVNpVk1URXlFeHlxVkNuSzVYT005QWFyZjU4TENRbmg2ZXVMYXRXdElURXhFcDA2ZDRPL3ZYK2U2VG5LNUhCRVJFUmd5WklqUi9ZNTVFY3pOemJXK2FSaFlpSWlJbnNIOSsvZHg0c1FKZUhwNjRtOS8reHRMa2hJUlBRTUdGaUlpb2hjZ01URVI0ZUhoY0hKeXdxaFJvOUNzV1RORE40bUlxRkZpWUNFaUlucEIwdFBUY2ZMa1NTZ1VDZ1FIQjhQRHc4UFFUU0lpYW5RWVdJaUlpRjRncVZTS3NMQXdaR1ptSWlBZ0FMMTc5OVpZaDRHSWlHckh3RUpFUlBTQ0taVktYTGx5QmZIeDhUQTFOVVhYcmwzUnZYdDNCaGNpb25wZ1lDRWlJbnBKSkJJSm9xS2lrSmlZQ0xGWWpLNWR1OExQejY5ZWE2QVFFVFZWREN4RVJFUXZXVWxKQ2FLam81R1ltQWlWU2dVbkp5ZDRlSGpBeGNVRnJWdTNidENxNFVSRXJ6b0dGaUlpSWdPUlNxVklTVWxCY25JeXNyS3lvRkFvQUFBMk5qYXdzN09EdmIwOUxDd3NZR1ptQmpNenM2ZGV2NklweU1qSWdMMjlQZXp0N1YvNGExMjllaFd1cnE1d2RYVjk0YTlGOUNJMHRzVW1HVmlJaUlpTWdFS2hRRjVlSHJLenMxRmNYQXlKUklLU2toTElaREpVVlZXaHFxb0tLaFgvUEJQUnMxdTRjS0dobTlBZ0RDeEVSRVJFUkdTMGRBVVdFME0waElpSWlJaUlxRDRZV0lpSWlJaUl5R2d4c0JBUkVSRVJrZEZpWUNFaUlpSWlJcVBGd0VKRVJFUkVSRWFMZ1lXSWlJaUlpSXdXQXdzUkVSRVJFUmt0QmhZaUlpSWlJakphREN4RVJFUkVSR1MwR0ZpSWlJaUlpTWhvTWJBUUVSRVJFWkhSWW1BaElpSWlJaUtqeGNCQ1JFUkVSRVJHaTRHRmlJaUlpSWlNRmdNTEVSRVJFUkVaTFFZV0lpSWlJaUl5V2d3c1JFUkVSRVJrdEJoWWlJaUlpSWpJYURHd0VCRVJFUkdSMFdKZ0lTSWlJaUlpbzhYQVFrUkVSRVJFUm91QmhZaUlpSWlJakJZREN4RVJFUkVSR1MwR0ZpSWlJaUlpTWxvTUxFUkVSRVJFWkxRWVdJaUlpSWlJeUdneHNCQVJFUkVSa2RGaVlDRWlJaUlpSXFQRndFSkVSRVJFUkVhTGdZV0lpSWlJaUl3V0F3c1JFUkVSRVJrdEJoWWlJaUlpSWpKYURDeEVSRVJFUkdTMEdGaUlpSWlJaU1ob01iQVFFUkVSRVpIUlltQWhJaUlpSWlLanhjQkNSRVJFUkVSR2k0R0ZpSWlJaUlpTUZnTUxFUkVSRVJFWkxRWVdJaUlpSWlJeVdnd3NSRVJFUkVSa3RCaFlpSWlJaUlqSWFER3dFQkVSRVJHUjBXSmdJU0lpSWlJaUlpSWlJaUlpSWlJaUlpSWllbVg4UDFheFZ5cHZPRmEyQUFBQUFFbEZUa1N1UW1DQyIsCgkiVGhlbWUiIDogIiIsCgkiVHlwZSIgOiAibWluZCIsCgkiVmVyc2lvbiIgOiAiOSIKfQo="/>
    </extobj>
  </extobjs>
</s:customData>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C 9 F 7 5 4 D E - 2 C A D - 4 4 b 6 - B 7 0 8 - 4 6 9 D E B 6 4 0 7 E B - 1 " > < e x t o b j d a t a   t y p e = " C 9 F 7 5 4 D E - 2 C A D - 4 4 b 6 - B 7 0 8 - 4 6 9 D E B 6 4 0 7 E B "   d a t a = " e w o J I k Z p b G V J Z C I g O i A i M j E x N D Y w M j I x N T A 3 I i w K C S J H c m 9 1 c E l k I i A 6 I C I x N z U z N z Q 3 N T Y i L A o J I k l t Y W d l I i A 6 I C J p V k J P U n c w S 0 d n b 0 F B Q U F O U 1 V o R V V n Q U F B d k 1 B Q U F G Y k N B W U F B Q U J Z b 2 d I S k F B Q U F D W E J J V 1 h N Q U F B c 1 R B Q U F M R X d F Q W 1 w d 1 l B Q U F n Q U V s R V F W U j R u T z N k Z D N q V D V m N y 8 4 V m Z h Z E J k b 0 t h V z B y T E t S T G N w U V V B U 0 V p Z 2 9 1 R k 5 G e k h J Q T R V R l R F Y z N D R E t P S k J E M T h j N S t m R W c w Z H d B Q z V B a G 9 L S 2 l J a n N K U 0 F D c F Z B b 1 h S U z Z t e l M v U D B w a V E x Z m F w R T A v N W Z t N E x x K 3 J T V D d K N T I 2 N V R W N m Z P L 2 Y 5 d m s w M m 0 4 M G 1 B Q U F B Q U x X Y X l X U X l u W H V m a n p j Y U F n Q U F B T U I 5 a E h r Q U F B R E F v Q W p 6 Q U F B Q W d F R V I 1 Z 0 V B Q U F D R E l z d 0 R B Q U F B Q m t X W U J 3 Q U F B Q X l L T U E 4 Q U F B Q V l G R 0 V l Q U F B Q U 1 D a k N Q Q U F B Q U d C U W h I a 0 F B Q U R B b 0 F q e k F B Q U F n R U V S N W d F Q U F B Q 0 R J c 3 d E Q U F B Q U J r V 1 l C d 0 F B Q U F 5 S 0 1 B O E F B Q U F Z R k d F Z U F B Q U F N Q 2 p D U E F B Q U F H Q l F o S G t B Q U F E Q W 9 B a n p B Q U F B Z 0 V F U j V n R U F B Q U N E S X N 3 R E F B Q U F C a 1 d Z Q n d B Q U F B e U t N Q T h B Q U F B W U Z H R W V B Q U F B T U N q Q 1 B B Q U F B R 0 J R a E h r Q U F B R E F v Q W p 6 Q U F B Q W d F R V I 1 Z 0 V B Q U F D R E l z d 0 R B Q U F B Q m t X W U J 3 Q U F B Q X l L T U E 4 Q U F B Q V l G R 0 V l Q U F B Q U 1 D a k N Q Q U F B Q U d C U W h I a 0 F B Q U R B b 0 F q e k F B Q U F n R U V S N W d F Q U F B Q 0 R J c 3 d E Q U F B Q U J r V 1 l C d 0 F B Q U F 5 S 0 1 B O E F B Q U F Z R k d F Z U F B Q U F N Q 2 p D U E F B Q U F H Q l F o S G t B Q U F E Q W 9 B a n p B Q U F B Z 0 V F U j V n R U F B Q U N E S X N 3 R E F B Q U F C b V g y Z G d N Q W V G N j J O V j l m S G Y x T k c x T V A 2 R V R 1 S 2 V W Y U M 3 e m R K Q U R W T E 5 E W F Q w M E N 3 O V E 3 b 3 E y d W E 5 W k x 3 Y j c r M 2 0 0 U 2 d C c G d z d G x z T m 0 4 M 0 F v R G 5 i R D h W c n p m M 3 I x U n k z b W x 2 T n d X Q W w w U U c x T m V F O W 5 I c U h 0 Y l M y M D B C N E V F b W s 4 b F U 0 a j d D U E Z C M 2 J E O F Z y N m s 3 R j N x N 0 d R Q n F p V 2 x k Y j F H M 3 N C Y m V i Z 1 l B R H l r d H p E T m 5 I c W d q c 3 E z N W V u U C 9 T b T g z Q T B B d D h z Y i t G Y 3 E y N W 5 1 N 0 d R Q 3 F F V 0 V l c U N P K 0 9 2 b 2 J V M n N B T 0 V u T 0 8 2 M n Z q d j d t N 1 d Z Q X F F Y U V l Y U N P M k p o N n d O d E 5 B R k F M O G Q 0 Q T F H M k V l Y U N P T 0 p G N 3 l 0 d E 5 B R k F M O G Q 0 Q T F H M k V l Y U N P b 1 B 3 a 2 d O T H c z Z 0 R V Y l l S N U F B Q U F 3 S 0 F J O H d B Q U F J Q k J F Z V l C Q U F B Q W d 5 T E 1 B d 0 F B Q U F a R m 1 B Y 0 F B Q U F N a W p B U E F B Q U F H Q l J o S G d B Q U F E Q W 9 3 a n d B Q U F C Z 1 V J U j V B Q U F B d 0 t B S T h 3 Q U F B S U J C R W V Z Q k F B Q U F n e U x N Q X d B Q U F B W k Z t Q W N B Q U F B T W l q Q V B B Q U F B R 0 J S a E h n Q U F B R E F v d 2 p 3 Q U F B Q m d V S V I 1 Q U F B Q X d L Q U k 4 d 0 F B Q U l C Q k V l W U J B Q U F B Z 3 l M T U F 3 Q U F B Q V p G b U F j Q U F B Q U 1 p a k F Q Q U F B Q U d C U m h I Z 0 F B Q U R B b 3 d q d 0 F B Q U J n V U l S N U F B Q U F 3 S 0 F J O H d B Q U F J Q k J F Z V l C N E R 4 b W t o V G 8 2 K 2 Z 0 W m d B Q X F z a n M 3 U V l B T 1 A v Y z F l b 0 t T V k p H U W J h K 0 9 M c l J 1 N D J w W n J F a G t X b 1 d I S 0 Z 0 N l l l V m F j b X Q x S F A 5 Z k 1 6 c V Z M K 3 A 0 L 2 I y V S 9 F Z W E 1 Z S 9 q M W t E b 3 p w c m V N e E Z T c 2 h P M W N 1 L 2 Y r V 3 g x N j Z x S H V H e E N 2 Y j F s e V N 0 V D l s Z j Z l Z G Y z N n l Y U X N 3 Q m t x V D V o O W Q 1 d E c w Q V V G c 1 I 1 Z 0 h V d U 9 1 Y V h T e E p P c G F U V n V m R C 9 O R G 8 3 a G 9 X M 1 V N M j J i V D A y Q m J O U G Z p O X k 4 O E 4 5 d y 9 S M U s 0 M 0 8 y N 2 Y 4 T k 1 y S G 1 0 W F p F Q j l q V z l 6 c F h 4 T U p q V U 5 i c W p 1 W V M w O W V y R l F G Z V B h R E Z M V G 9 J Y V N x d m E 3 W H R 2 M E l r W D R o M H F x b m p B Z j V o K 2 l F V T B 2 M H F m e H Z 5 a X Z z T U R q c n c 4 Q V Z V R 1 l C K 0 N 5 W U h P Q U d 2 Z 0 Z x N k Y v a U J y N m h 5 b 2 l v S j R h Q j l S W F Z G Q 1 k 4 c T J X R 2 g v Z G Z l U G l N V F Y 2 d m h 4 T H Z o N 2 Y 5 b E d s b m 5 O e H c 5 Y V N K S k 5 N T 3 A 2 V F h o M 0 5 x c E p q T 1 d s Y W 5 i U l R R N X A w a 3 l U Z D N Y c W d I d D B 5 V H p i W k t u e n V N M T F 1 V W x S Z 2 c w c W R i L 1 d K W F l h L 2 N I d W 8 v V l h x R 2 Q 1 S 2 x 6 U n F y O W w 3 b D J u L 2 1 l U G V i a E l B R U 9 Z Q m x I U l J 3 O W E 2 S 3 J x N 1 F z e U J D d k V O V U l o Z m 9 C c j R C Y 2 x z O G k z e k 9 W W m J v Z n g 4 e k N v b 3 R O U l l P K z J q d U R V b D I 1 S l h x Z U 5 q U X l J V k d W R G Z j W H R q M n A r Z W J w S m J Q b 2 x m c n l z Y W Q 1 Y W Z q N j l h a G p U U 1 p Z M D d h d T N K M 3 l 0 O F h s U m d n M H I v N 1 J 2 N E J W Z T F t Y l h D a m M x N n E y Z D R L M G x G d j B 1 V 3 R h Z 3 Z S Q W V G N l Q 4 W G o 2 d V d j L z d 0 b D l l V l Z j a y t C K 0 Q 4 U T V n S F V F S i t v V V V Y T j J 4 V H F l Z j R t b n p V S 2 l T U z B j c G k 3 S 1 B 5 a 3 Z S b l p w S l M 4 O D U 0 c 1 R V b H B l V m 4 2 d n V U d X p X M F N U Z m x G M X J r N z F O e k h 3 b k R Z a T d V V G M x N k t 5 R T d W U j h j L 0 V G S H N s T n E 3 T n l W T m F C e E o v M n Q x Z V d T S k p 1 a z E v W X Q x N 0 h z T k 8 4 M k N n R E 9 J c 3 d E S 0 9 G Z 1 p w S 2 t v d E g y T E V 1 d X p o V G t L c U 1 n V z U w Y U 5 K T W t u U z d J M G V L R U R V c l B 6 O U t w Z 2 1 5 b D V X Y 3 F Q U z l U M m R i O E d t M m 5 K K 2 V R R n h m b U Y 2 e E h P b H l q N 3 V F d E h m Y 1 Z G R m 8 x U D c 1 e T g 3 Q 0 x Y e E N 0 V D k 3 b n N m Y T V h b E J V R j B V R W h K W j d q S T l N c 2 t s Y W w 3 e F g 0 Z j R o d X J s R j N 6 S 1 B Y W G h r U T R u N 3 l 2 b z M 4 R E d a O U h h d j h X b 1 V V R T l T M F F W a W N Z M E Q 2 a X N p b 0 o 0 a U F 1 c k p a S 3 J n R n p u c j l 0 a i s 1 V D V 1 W H p 6 c n l y R 1 N 0 Q 2 Z q b U x h b U h 5 c j N t T j R S Y m Z W U S s 2 d G t i K 0 t u O G V 1 M U l m V V B 4 K 0 9 X d 2 t J Z H k z R X Q y R G N K R E p P d n F h a U l u Q 3 Z Q S 2 J S V l B P V U p B Q W p 6 Q U V y S X N 1 V H A 5 b D l l V j Q 0 b H o y a 0 c 5 U m V Y V F p Z a 2 5 i S G s 2 T 3 R q b T c z V H V H c l d J e n h X R D d l L 1 d t S C t m M D B M T 1 p h V H B s Z C 9 Y N n B E V 1 N k Z G Z w M 2 9 v R E I x c U I v a n V G M l Y 2 a X p 1 a W 9 2 d X J 2 Y j F v b D A 2 Z G x C V W x 3 c V B L U z N N b D Z W W H d 6 Y U 9 J R y t U d E R i W m V m c E 8 4 Z W x I e W J t b l h Y c k 5 r Y z N M d n R D b 3 l y R m Z t V G F W R y t Z S F I z W F J B K z N p N U h Q M m F t U E Y 4 V z M 2 O U 1 o N n A y T 1 M 4 M D d y d 1 U x e l h X c l R l M z N 1 Y 3 l 6 U W R m V T V B R k F S d 2 p 5 Q V V s V j J m c m p S K 1 p w O G R I d H N m M T N m c k x l S 0 R 4 U 3 Z T Z H F s Z C 8 5 Y 3 J W e H I 1 Y X F Y R E k 3 c T Z 2 a l p K c H V l N 2 5 L a l M 4 K 2 J z M i s 1 L 3 F n R F U 1 V 0 d S V i 9 v K 0 h s c i t p R W R 6 V T U x Z X J 4 e F l G R 1 l Q N V d m W G V Q Z j Z M a G l a U E 0 r d W o z M k 1 z Z n R k Y 2 w 3 O W M 2 Q j F W N X N F U U N V a m p B U H d L U G V 1 S G l N e T R z a m 1 3 W T F k S X o y b D Z X N n B 0 S V U x e m l 3 Z 1 I 3 c m V L M 1 R L S G F P T l Y 5 d k h m a l d w U V d o N S 9 J e G 1 U U X d x c l B q d G t r b W w v O G 1 B U j Z j d C 8 3 U G J m T 2 R i a 2 N G T n B D U H l j Z W x x a n B 4 M G Q z M V o y Y V N E c H c 1 V W V u e k 5 n d U 9 V T G R p V T V R V 2 5 U T 2 l i N U p K T F V J Y V N a S k 8 1 b V V v e k Q 5 R W t 1 U l R i Q j l E K z M x M m x r S n J o W D J o K 0 1 o M 1 Z m d E 5 r S y s v S n J Z Z n B y N k 4 y a m 5 1 K y 9 I a 0 h y M j J m N 2 x M b F g 0 Q W 9 L W V I 1 Z 0 d j M X k 1 d D F F R V Q y Z z F W O E 5 u T m h p V H B 3 S m t U Z W 5 Y d l V w M 0 l Q V l d s M T d 3 d 3 Z K V W E r c G M v V j c w c z F S R V g v W H g 4 Z F Z 2 T C 9 y b 2 1 w c W V P N T Z S c j h y Y V B 5 c T A 2 R k I w V X B u d m F E S m F 2 e V V m Y l Q 4 W H I 5 W D N M b F p x Z j Z m T D V y b z N w N m Z o M l k z Z E d n b j Q v Z m N 6 c D h a a W d j Q V g 0 R k 8 w N j I 3 N W V 0 R D d v Y z M r S j F 6 a j N 2 c T N w a C 9 Y O H J r V X V 0 N k V x U X M y Q m 1 0 b m p O c W N M c j V Y S H Q r d n R B O T g 2 L 2 w x O F R D Y j F h O V J C U D Z m c 1 k w N D d n R n F C T U E r Z z J p d z l 0 c V h V K z Y 5 d D J s T 1 N s R 2 5 K M V E 5 S m U w b z h m a 1 Z V S j R X Y U E 2 d T F i Z j Q r W m 8 x d E 0 w a E R 6 O V p a b D R x Q z l O Z E h O K 2 w v a D l m S 2 F p d X M 4 b X N Q S 2 Z h Y T M 1 L 2 N y Z G Y y T F M v M y t B V 1 h U b F R R M m N X Y n B 3 c X l x b n p l c 2 x n S 3 J X b 1 R H a V U v S D E r M U N H b W t z Y T B I N n E w R D M 1 W j U v T 2 l X L 1 I w T E 5 V U E 1 B V X F 2 U k p 0 Q 3 p Z R W E w T G l U N C 9 i S D h l d E x I T k 1 x d E h F b F d s O X p N a T I 1 e X N q U F Z 0 T 2 d o c k p K K 2 l U K 1 o z M T I 1 Q m V u W S t L Y W R O Z j R 0 b G R x W k h a Z n p U d j R v N 1 p V c 0 l B V 0 F L b 2 J Z U j V B d F h u L z R K c F M 3 N 2 V I K 1 l 5 Q z d G S 1 B 1 Y k J o Y k x X R y t S Y k J q Z l R Z Q m R l c V J Y Q W p 4 M z B a Q m R t Y X M y O T V o Z F Z O S 3 R J M H F L R j Z S L 3 h W e F d a W k d S Y z B k b U g r S V k 0 Z 2 I 3 V V Y 2 a 1 J P K 2 Q 4 R 2 1 G V D U w W H V i c E R m K 1 d L a z V Q Z T l T b 0 s r Z j R x S z c 2 N 2 U w U D d V N T d X Q 0 p Z M X V G T k Z i L 3 l J N k 8 5 c n k 1 Z j J X b F J x R G p v c n N y M E x k b z F I M z d x W G p 0 e m t n b 2 N V e V h C c z B k U D g 4 L 3 Z F N F p a e T h X Y m 1 2 W j N 6 R z k 1 a j k v c k h S N l R r b 0 5 s Z l g 4 N E 5 B U G 1 0 N T F s R j d i d j F 5 L 2 5 M T m 9 P Z F F j c U 5 F d C s w a 3 E 2 a 0 0 5 d 2 1 N S j h 3 Q z h q a k F Q b 0 l T S z V y R 1 h O Z G U 5 S n V h M 3 U y d G 9 r M j R h M j J h U V U w M z E 3 Y W Z p O V g v N 3 Z 0 R 3 B m U G R I e F c 5 c T B V Z W 1 z N U 5 N O X A 1 T z F K O W 5 5 M 3 l X S l N Z b z N Q R n p V b T V H d W Q 4 S U 5 B N X N v S 2 M 3 M z Z o N W g z N H N O W W l Y N T J S d W h 1 W W Q r b E g z d H I x U 2 t u U i 9 1 N k Y 2 Z V B N S F R w c 1 N t U 1 N O Y n p 2 W U 1 V V m 1 j Y 0 t 2 T 3 B 5 V j d Q S T V 6 Q 1 p m W F J 2 V D A z R j c v d U h T U z N u M k N J K 1 Z W R F F T d m p q a F Y 4 Z G M 5 T 3 V h O V Z L W W l z T D h 0 e W Q y d W 5 4 Z V R 6 c H c 1 b 1 F l M 0 R 5 M z F E M E J S c m Z z c D N w K 1 F a S 2 t N d 1 U 1 S l N y Y k F J Q T N F T 1 l C b k Z m d W J 6 Z l U 4 Y l B W V n F n R j h U L 3 J p N F J m U F R K W H Z Y R m d B M T B l Z V l I a j l 0 Z k h O b F g 0 b k Z Z a G Y w M D V P V n J C U m t U U G R y b E p U W U 1 h N n F u T 0 4 r c X p J K 3 Y x Y W Z 3 d m x W c V V 1 Z k w 0 Z G c x c D B r M n R R e H N y d 2 o 5 V S 9 S c D E w S 2 9 U T 3 h 5 U F g 5 R z R z e n J X Y n l w S k 9 w Q j V v c 1 F V a z R w Y 0 V k W E p N Y k s r U G 1 W L 3 F W V j V v b 1 B D R k J Y W V F K S z A 0 M V M 4 U y s y L 0 p x Y W 5 V N m 5 R c 2 x T M n p y e m R 1 U m N k c F F Y N T J K Q k l 4 V V Y z Z D l 6 K y t N a D Z w d 3 V o R 2 Q x S H E v N 1 p v R S 9 a U 1 F B M W l U Q V B v S V R T S 3 J o R U I 0 V 3 A z Z G x x T D l u V 2 Z H M U s v Y k 9 t b S t W e E w r M z V z d E l q M 0 9 X N X N W b H Z 4 M X p 6 S T l r c D J 1 Q k N i Z m 1 P e F d y U n g x Y 3 d D b D V R Y U p W V U 5 J S S t x c 1 d s Y W h 2 Y V J M U D N M W E 1 L b G V X e H l h W j M v M X l 0 V z F 0 Y 3 F v O E 8 v N l F E b V g 5 V n F n a z J C K 2 l P V m d Q T 2 5 z Z W l P Z n V X V j J y Z G d F a 2 0 z Z G l z d D Z T a W k 2 U 1 B E d j l V N m 5 I R j U 5 T n Z U V C 9 z M G 1 z U G p l N 2 1 O Q 1 h L R l p X c F N W L 1 d O d 2 g y W n B P d k h 1 N X d 0 Z V B m O W x E V 1 N h M D h 2 c z N w b U 9 q Q W N K Y 3 V P Q U R B M H d q e k F F c V l 2 V z l a a W Z z Z T d Y Q 0 5 J O H l u N T J l V 2 V v e l J W T F Z h V F d r Y U J 6 W n c y b m h w N F p F T k x v M l p G O T l Z Y W 1 m R 2 t Y S 1 B m W E w 3 e D N x c z Q 3 V z Z x R 0 Z y U 2 R K R k R W d n J s U X Y v c n B m M 2 Z G V m l P a 3 l Y Q n M w M X Z k d W 9 N b C t y K 0 8 2 M j U v T H p N Z X Y x a S s 0 d T l i R 3 l w b E o x Y n R C T T B X Z W 5 E S m x r V X V j R 3 p V b 3 R n W G x G N D Z L U 2 5 W W m J v V G F r L 0 Z I a T h k c m 8 5 d G o r a W c y S m x G V F U 3 a m N x d V k 0 Q U F L b 1 R Z U j V B a F F K O C 9 O U T d v c T I z b T F H c m p X M D l V S D Q r d n B L a 2 8 5 b X A r a m w 1 b j Z U e U Y 2 e T J D R z d r M k F r M X Y 5 Q 2 l 2 Z W V V Y 0 R 4 W G p q V m Z N L 1 o 4 b 1 h H d E I y b F l U T k d t V E U w Q 3 d 6 U 3 p 4 M j E 2 W S 8 5 S 3 J V d m U 2 N U h m c F N w M l p T U m 8 z c U V m Z F V l c k F m S X h t V F N o W F p 5 Q 2 Z Q M j F w T m h P d 1 N a S m l 4 T T I 2 T m F X L 1 h R d 0 0 w b V p s b H l Y W H Z 2 a H p m O T F x M j B Y T n l 4 Y W t G e F F h T k g y V S 9 H V m V t N 2 5 C c z E w W G J P T E h i Z S 9 P c l p K Q n l 0 W U J 3 R U F O W W t 3 R D Z C Q 3 Z T T G F P Q 3 F V Z U 5 N Y k Y 0 L 3 g 2 T 3 M 5 M C 9 r b V d X e l d L a j k v Y z l w Q m Z Y R H d C M T B Z S H V 0 M H N U U H Y w R n J a W k p O S k p r M 3 B k S j J P N T V 3 c X R k e G w 4 W T J K Z m o 5 O X p E R 0 5 w a n l G T n B 2 Z S t Y T z F F b l B U T m F i M V F K b G t V b 0 N Q b n g 3 c m V L M W F o V G J X U j R k K 2 t r M D J K Z V Z t Y U V G O C t k T k h Q T z N M b z c v c F R F R 3 V K c l N Q a z B u U 2 1 O W U R s W m F m N m J p d 3 N h b G 9 Z Z X R Q e V h z V k V W R F B w Z G V N Q 2 1 5 Z 0 l V M j Z h Y 1 h 4 Y l Z X d W F Q T l U 1 e H N r R m U w M m U v Z X Y v M 0 g 1 Z V E z O V E v V m 9 4 M n N k Q z V v b D Z a T l N T b T F X U l h t T H p D d m J U Z 0 R u T j h J O G d B b 1 Y z O D N V c m t 1 R D V y c T I 2 V V Y 2 Z G U v U 2 N q Y 2 c 4 a V J Y Z D F G M W x Y M G h a b F V k O G o 4 c H M 4 b F g 0 O W 9 N Z H R 5 M z g 5 U V J i V W 9 y V 2 s 5 d 1 o 2 c 0 J q c E R m d V V F e n Z i S j N p W k p 5 T X h 6 S F h 0 S 2 9 2 Z V B u e X B i R V h I c H N p N U p 5 T X Z U W U J k Y z Z O b U M 2 c 1 Z s d n R R c U o x S 3 Q 3 b H l v N T c 3 U V d u c l B 6 Y W s x W W 5 i U l R J V 1 o v M 2 Q x N m 9 D V H B 3 W F p Y N l k 4 e k o z U 3 k y T y t k Y X k z U X N R b 1 c r M T d h c U l P R 0 5 P b X E 3 d U V 0 W l p K S n V 6 T 0 8 x b G g 1 U 3 F u b z I 2 a W 5 P d C 9 n M k Z I V 3 J x Y j Z P Z 0 M 0 e X F m a V F 3 Q 2 N 6 N k t E d 2 5 W a G V D d W 4 r e U l E N m 1 0 c T E 1 d l Z K N k t 0 S m 5 X O H h t b m s 4 b n h 6 W l p P d W p 2 S 1 N O d G 4 w M z B N L 1 N p c m F L V F R V N z Y 5 Y S t X M 3 J O Z E c v Z T k 2 c H Z o R k Z v L 0 V k N n p k M W 1 v Z j l Z e W 1 M a m l 2 e V c 5 c W Z l b m J I W n p w V G t P T z Q 3 O E x 3 V m 5 x N H c 5 V l Y v b j A 4 N G V 0 a m 1 4 M V R m Z 0 o 5 L 1 R T M j l T Q 1 h u d W R U c k I 4 O W Z z R n c 5 U W l Q Z G Z R d C s 5 K 3 F K c G h r M H F N Z H I x S H I w S 2 h x T z h l e G 5 M U X k v e n V l V z N L d E F R Q 1 V o W k Y 1 Q U 9 X N k p 1 W k N 4 N 3 h 2 Z T l S S 3 o 4 O V N S a 0 c y M n R l T F Z 0 K 0 l k a H J Y W n B E Z S 9 Y T j F 0 Y m Z G R T N Y c 2 k w O X Z l S E R 6 M 0 F w S G l D c 1 N I U l F t a T g w c X M 4 b F h L e E s z T 2 V a V E Y 5 c H N l b V A v Q 2 0 x U F A 2 e j c y Z z F W c 0 s r L 2 d u M z k 5 Y z l P M S t t c m 8 1 c 1 V H V m p m O F J x Y j B 3 N V Z 1 Y 2 I 5 L 2 p Q S D l j U 0 9 q L 1 Z j b D V H S 0 R L a X Z Y R 3 V C U G p 5 M D F x M 2 Z 5 U l B l L 1 h P M U x n e H Z w U k J 6 Z 0 h w S H R G R 0 x r R V k 2 a 3 B W U z R y a m 9 v S E F O Y U h 5 Q k x v L 3 N w T 2 l n c 0 J L U E Y 5 c H M y b k V x M 3 F u e V R u V X l 5 Y V Q 3 M m c x U m 4 y c G V J M E w 1 U 2 d D Z V F w Z 0 h V S 1 p R Y z Z D a l F z d U 8 5 S G h I Q l J T T H p h c C 8 3 Z m x L c j F 4 N G g 4 T D h n M 1 Y x e k l V N m t w M m l s Y 2 U z T 3 o y L 2 9 o S F p C b j d C c F I 3 V H d N O D R K Z j Z P N T V 6 U 0 4 0 b G J k V m 5 r Q m Z x b 2 x E b n F Q e V h 2 M W Y 0 e n g v V 1 B D N j V U N j l D a W 1 2 T E Z G M V J L M G 5 m R m F y M V h 4 Y k h z T k U z W n R r R F B k T G x K a X h O K z F k S H N W S 2 Z I K z B k M l Z J Z z V v T X F 2 b j J Y S n E v V G k y d E 1 G T 1 Z w K 2 Z L d W p S T 1 N B e U F 2 M H Y 2 e W l j c F V O L 1 V Q V l A 3 S 0 R M b 3 U 4 U U c z c k 5 T b j E r V W V 5 V S 9 S O T B t N z l l S E t Q M H Z P e k t 0 e k l 6 Q l Z o L 3 N H b H Z z N C 9 0 O D N Y L 2 p Q S D V X d n k w Y 1 Q y d z N S N T Q 3 L z J D d G l R O G 9 m V D J n W U F x R z B J O H d E S 2 R F U H o z Z 2 8 2 d X h I U H F o T T d u T W 9 a c H V a b j Z w V z l T L 1 I 4 M T F 2 a 1 l 6 T H B u a m F E U z R 4 e V g 5 d T B w O G 9 U Y W c 2 c z h C Z 2 p X S n l 3 V W J z e m p p c T d q S H J 2 U 2 J r W m V t T D d B a z F v R i t j V U Z P M l B i V T U z d j l a O V d u N m 0 v c k h 0 b z F J W D B k N 2 E 4 b E s z M W h z Y 3 k w b X J V c V d j b j A 3 d W R Z V D V M b U V 0 S k J X V m V i e X B l W j h L c D J h N V c 4 R 2 1 L a D Y v W U l U V G l Q e m F r N z l y N 3 N I d k N m T U F h a l h D U E l C U 2 h m d U g 2 S n F 6 N V E 5 U D V X Z H B Z K 3 F C R X N m c 3 p r a l F a M G Q r M G E w d E w x V 0 9 O V j h G Y m x T R 0 1 i T F R C Z G 1 s L 2 4 y S 3 l 5 K z B u T j N n S 2 R k U l Z s S 1 N G c 1 N 2 O D F q T m N s Z X E 0 Z F N r a E 9 3 V X h 4 U W s r N 3 F D Z 2 t L c l U 1 Q X Z L T F J v W S t x Z i t 2 N 2 t i b z F 0 U G F q V X F U Y V N 0 Q 2 l o N m 9 0 N T d S Y 1 V 1 Z F l D T F U z Y 1 h P T H g x U H h N U 1 Z L Q X o x O G Z p Z X V T O T J y T y 9 t O F V h Z z R z Y 1 R 3 Q T F D Y U V l U U N s d X E x b G Y w Z V Z s S y t P Y l N x e m h P T m 5 S M z V S Z E Z D W U Z w V X l 2 Y U 9 z T 2 U 3 M n F R N 0 h j d E p L b l R 2 O H h z V m p Q R j Y 1 c G p Z S T h 2 V l h 6 N 0 1 i U G t u U z R h e G s v V l N G a G E v d X V I U E R t e T R m T z Y v d k J M Z k 9 a W k 9 V Y m N s V G Z i O W d C Z n N X V G Z P e G I y N z F 4 N W 5 q V 3 A y M F M r d V M 5 e n A y c 0 w y N z l S V m x 2 b G J 4 W F Z x a k F o c 2 9 O a V J T d j F a d 0 F X V l h Q T X l Y d D l 2 c j U w Y z N x a 2 Q 0 c k w 1 S j N L c j M v b H d q b T B 2 Y m Z n R 0 F k e E h t Q V p U U U x h e U Z y b X p T V l p L V W F j b l Z p b k 8 y c m k v T 0 p w d i t i O T g z a n R 1 b j h y T V V l S F p x V G x W N T R q V n F v N 0 Z 0 Q m p t V n c v e m Z v Y l U x S G h k U E Y 2 d D h V e F B N W j B l N z g 4 K 1 d k T n l U Y 1 Z R V E 4 z K 2 d o S E 1 1 L 0 Z 6 V k 5 h e U Y v b k h C Q 0 F Y N i t t b m F 6 a 1 h h b F p I Z 3 N i Y n V Q S F Z F c i s 5 Z m 9 U V k p 1 e n o y b W d C U T N R a n p B S n d F K 1 B q c G d Y W n h q d H V m S G Z s R n V k W U N s N S 8 v O U k 1 U D N X N k R K M T Z q d H J t a 1 V Y c 0 5 Q c n V Z V 0 N x Y W o 3 M m x r c l h s a l N Z e W 9 M N k N 6 M T Z V c F o y Z H l w S n B 5 W F Y 1 N T l m U 1 J Q a U h P c W E r L 0 x Q V G R a c X l m W U h i R l l t S 0 k 4 Z 0 R N Q n J x e k F O d 1 V x a E N 4 M j Z 2 e D d M V D l F M 2 l W a S s z e V B n N j F v L 1 J 3 e D J H T 1 c 2 Z n p N M 1 E y d 2 U r O V d L T G F z Y U 5 6 W H M 3 Z n Y 3 e m J N b E 9 k L z F 3 Y 2 8 r K 1 B y W k p V d E V D N n F j N z M 4 a T h k Z 0 R u T l V i b U F U Z 3 B L T F J x N W Z I d H V y b E Z Y L z N u d 0 N w W m J Z W G V i c E t o d F F o d X B L Y z Y z K 2 h Z Z j F C b 3 M y b j J 2 b S t V Y m M z M 2 N z c z h J e l l r V X Z l M 0 c 2 b 1 R P Y W V V a 2 4 5 R 0 9 a W T h G Z H B z N m h y V 1 F q M 0 N Z e D N I V m F V Y V R s b m 1 I Z n B S T F V N a T F U M n N w W m 9 F a H V t e G p 0 Z H E r d T d G S G x 0 S U R B Q k d R c G d I V U 1 K M 0 o z Y k t 4 M l R T b m 9 5 a j N t N k t v V F V O Y X F o b n U 0 N T B H a m w r L y t B Y T d U M T l 6 S X V 0 O H F 6 V S 9 F e T F y e G V 0 O X Z X a X l 6 e G 1 k O F p S L 2 V i a V l s V l h G T n B z b X I x M 2 1 X Y j N 2 R l B o L 2 l I c U V S N n J D O E 5 i Y V h P Y S t 5 V S t B Y 0 J v b U d Z R G 9 J V G t 2 T l B s V n Y x Q X h i c U d 0 Z E R M U F c 1 W G h I K 2 8 0 N z V Q a j Z 5 d m M 5 T 1 d 6 a F R r T 0 t y U m x H W n I r b U h O M 1 B P b H h 4 Z j Z a a F J r N j k 5 N 2 x 5 c m J r c W R a d j M 5 Z F p w R D N N W l Z m e n g 0 Q W p J N l J l U U R u R G Z 0 V U Y 0 Z H F t c F Z 4 W l p P d X V x L 3 R F U G 1 h L 2 h v d l d a N j R W W i 9 F c j Y r Z U U x W k N S Y n Z 5 V n N Y Y k I 3 N V Z z K 0 F J a F p v R D V l Z G p W a 0 d o U m N s N X A 3 V X J J M E V I e n B 6 d y t Q b n N k b V V r Y V B 4 d j c 1 U j d N U k V k R 0 8 3 N D J T c W 1 q Q U d v Z X d q e k F N N G J i Z X M x Y 2 J w d E w 1 Z m 9 L Y U h t U U k x c E 0 x Q U R H M 2 Q y d W 4 5 e H d x K 2 F m L 2 d u a j U 2 c n F x c G p 4 O T J m U E R n Z n Z y S 3 l M S G x x R k Z C U G t u U 2 1 J R m Q 1 a F g 5 V l h n c n p D O W J Z T m d N Z H R 6 U H l z e j E y M 2 p j d U h 1 T j B 1 N z V m V U p t U E Z X O V B S Y 2 N V O S 9 y K 0 Z k c D N P c k d L T F F S d 3 Z p R E 1 B N m d 6 Q W 5 6 O D F L Z F J X N l h u W n l r O V A w c z U x b n p s V 1 F 0 V U t K d G F o V V R x d n J a W E 9 v N H R L T F F v U F Q v T F k r Z S t 1 R 0 V i U G R C d X F N T D l R e H o z V 1 d 4 V y 9 l Z V B W Z m 8 r Y W J m S H p v T 1 N o a m U 5 U 0 N P Y V h p e E p z d G 9 L V l Z C b 1 Z h R 3 R V T U h t Q U t m a m R w e U s 5 O W c 1 e T l 2 V X p K V U 5 6 M X c 1 S n Z E Y 2 I 1 S U F v Q l N F Z V F C M V J v S E 5 v b 2 5 0 a H p s T m J 5 b k x s d l R E W m U 1 c V c x b U 5 B d X J w S H h j T W w 1 L 1 B Y M i t w Y W Z t W m V u W H Y w b H E z a U x p c 1 h Y b E x Z O S t w d D d h T H o w c H g v T 3 h y O H B H d m I 4 b C 8 v K 1 M 4 M C 9 y e T Z H O D E y U 3 d B c U J H R W V R Q j F S c U h O c H B P N X B 4 V W R G R m J 1 Y 1 p t V 1 h I M T Q 2 R W V Q b l R j b D c 0 e m U v W E 9 O S G 1 n M 1 Z G T F J 4 a 0 5 6 R D M 1 Z j d s e H V l R T V D Z H F x c 3 R z S V N G M 0 V G a F Z h b D V K M 1 J s d l N E V 2 5 o a 2 d 6 S U t Q R G Z O c G p J W F J R Q l F u U W p 6 Q U Z 5 V 2 Z U Y W M 1 b G h x Y j Q z M H B O e F R h a E l V c H R K c W 1 K e k t 6 O W J X O U V Q N j l N a D Z K Z V Z t Z V B T O D M 1 N 1 l v V G F o V W Z v M T l Z Q z I x c k t k W G Z l Z V R s U n F Y b W F s b j d m e G J E b k o x T H d 6 V H Z k b l d m S j B w a U R I S T I z e m h E L 0 9 I T m Z J Z G Y r V 1 Z G U z l 4 a V N U Q 2 0 w M j J U e X d 3 d G x p S z l U d W p B U z N Y d 2 N B c W 9 2 S l p t T 1 h E Y U F 1 W U t U U W 1 V a 2 0 r W n A 4 N U d N e X l j Z G t V a 0 d o M V h B Y l l Q b V l U Q W 9 2 V n R y e T N G Q U 5 1 T W 9 v V T Z Z Q W x N O W t L b G x 2 b D V G N U F I V 1 N U Y m F p T 2 Z F R 0 h x N G 9 0 T m t J O E F D Q W N y R n B G Q U F B Q U d C U W h I a 0 F B Q U R B b 0 F q e k F B Q U F n R U V S N W d F Q U F B Q 0 R J c 3 d E Q U F B Q U J r V 1 l C d 0 F B Q U F 5 S 0 1 B O E F B Q U F Z R k d F Z U F B Q U F N Q 2 p D U E F B Q U F H Q l F o S G t B Q U F E Q W 9 B a n p B Q U F B Z 0 V F U j V n R U F B Q U N E S X N 3 R E F B Q U F C a 1 d Z Q n d B Q U F B e U t N Q T h B Q U F B W U Z H R W V B Q U F B T U N q Q 1 B B Q U F B R 0 J R a E h r Q U F B R E F v Q W p 6 Q U F B Q W d F R V I 1 Z 0 V B Q U F D R E l z d 0 R B Q U F B Q m t X W U J 3 Q U F B Q X l L T U E v V U V Z R y t m d D V 1 Q W 9 C Y W l Q Y 0 d v R z R q e k F O M V J K U E F N R z g z Q V V B d H h I c 0 R V T G N S N W 9 F N m 9 u Z E V X M j g z Q V V B d H h I c 0 R V T G N S N W 9 F N j R y c G 1 2 U l F a V U 4 v Y n p R Q l F p M F F H M U 5 m M X p Y c D V 1 e G t B c W h G a E h x Z 2 p n b j M 5 T m F G O W 5 M Z W J B Y U F X Z W J E O V Z R c n k 5 Z m Q y T X d C V U k 1 U E 5 a c k 4 1 d X h F Q V B H Z j d x W G k 5 d V g r b G t 2 T k 9 l N 3 N w Q U x 3 a 0 1 x Q y t I b X g v b G J x R n R m Q j J V d 0 I 0 a 0 1 s a 0 1 w V z R q e k F Q M U Q z W j F u e D l k Z l E z Y l V 3 O W 9 C T z V w N V J y T G Z C M m t 3 Q l V z M E J m U H p V S k R G U H Z p T G E 2 c m x r d k J U T W l E O V E 1 a E h r Q U 9 F L z g 4 T U 1 Q Y X R 5 N H N U c D E 2 d V R 0 c G d B Q V B L U z B N T S t j Z V F D b 2 c 1 S 1 R r L 1 g 3 N z c 5 N 3 V 4 a 0 F n R 3 B H b U F j Q U F B Q U 1 p a k F Q Q U F B Q U d C U m h I Z 0 F B Q U R B b 3 d q d 0 F B Q U J n V U l S N U F B Q U F 3 S 0 F J O H d B Q U F J Q k J F Z V l C Q U F B Q W d 5 T E 1 B d 0 F B Q U F a R m 1 B Y 0 F B Q U F N a W p B U E F B Q U F H Q l J o S G d B Q U F E Q W 9 3 a n d B Q U F C Z 1 V J U j V B Q U F B d 0 t B S T h 3 Q U F B S U J C R W V Z Q k F B Q U F n e U x N Q X d B Q U F B W k Z t Q W N B Q U F B T W l q Q V B B Q U F B R 0 J S a E h n Q U F B R E F v d 2 p 3 Q U F B Q m d V S V I 1 Q U F B Q X d L Q U k 4 d 0 F B Q U l C Q k V l W U J B Q U F B Z 3 l M T U F 3 Q U F B Q V p G b U F j Q U F B Q U 1 p a k F Q Q U F B Q U d C U m h I Z 0 F B Q U R B b 3 d q d 0 F B Q U J n V U l S N U F B Q U F 3 S 0 F J O H d B Q U F J Q k J F Z V l C Q U F B Q W d 5 T E 1 B d 0 F B Q U F a R m 1 B Y 0 F B Q U F N a W p B U E F B Q U F H Q l J o S G d B Q U F E Q W 9 3 a n d B Q U F C Z 1 V J U j V B Q U F B d 0 t B S T h 3 Q U F B S U J C R W V Z Q k F B Q U F n e U x N Q X d B Q U F B W k Z t Q W N B Q U F B T X l t U 3 o y V 3 p l Y m t S Z H R Y d j N i b T g z Q V F h V 2 5 K e n M 3 U 2 J B d 0 9 6 O U p 6 S X k w c 3 N 0 Z 1 Z H R m h J U W 9 P R G p Z M j g y Q V F U V n U z S m o z b j J w Z 0 1 w b E 0 1 O T V u O W t a R H p o Z D c 5 d X p 4 Z G h N Q W 5 P Z T R L R V J W M F h m Z 0 x z S j h 6 U 0 R N V j d O T 2 5 U c X B j K 2 Z P M 2 0 0 R 0 R H a m h 3 b 1 g w S D F R W i 9 R Z n V v U C 9 B S F F z W E x 2 U j J F O D R y e k p r S E F B Q U F E S W 9 3 R H d B Q U F C Z 1 V Z U j R B Q U F B d 0 t N S T h B Q U F B W U Z D R W V R Q U F B T U N n Q 1 B N Q U F B Q 0 F R U k h t Q V F B Q U F J T W l 6 Q U 1 B Q U F B R 1 J a Z 0 h B Q U F B R E l v d 0 R 3 Q U F B Q m d V W V I 0 Q U F B Q X d L T U k 4 Q U F B Q V l G Q 0 V l U U F B Q U 1 D Z 0 N Q T U F B Q U N B U V J I b U F R Q U F B S U 1 p e k F N Q U F B Q U d S W m d I Q U F B Q U R J b 3 d E d 0 F B Q U J n V V l S N E F B Q U F 3 S 0 1 J O E F B Q U F Z R k N F Z V F B Q U F N Q 2 d D U E 1 B Q U F D Q V F S S G 1 B U U F B Q U l N a X p B T U F B Q U F H U l p n S E F B Q U F E S W 9 3 R H d B Q U F C Z 1 V Z U j R B Q U F B d 0 t N S T h B Q U F B W U Z D R W V R Q U F B T U N n Q 1 B N Q U F B Q 0 F R U k h t Q V F B Q U F J T W l 6 Q U 1 B Q U F B R 1 p i T F p i R F p 2 T j h J Z E Z v d E Y 4 Z k h 4 U 2 s 1 T 1 Z r N U 9 q c X h X c T d l Y l Z D d j U r d m 9 x S 0 N o S W t a R 1 J h d G 1 5 c G N 4 b X M 3 Z W J W Q 3 Z R Z j F 4 R C 9 5 a 2 Q v Y 2 M x O U o v U z B Y O W N R L z h w S G Y z S E 5 Y V 3 Q v N W h N S m x P S i s 0 d 2 M 1 d F B T M H J S b n p 4 N U Z S R V F v S m l a R 2 9 h R 2 g 4 d l g x O V h h e m F p V 3 I x Y X J N e k V 3 b E p p W X F O V F Z W b l R w M V V z T 0 d E Y j N k T E s r a S 8 3 a U 8 v b E 1 T L 2 N k M T l K K 1 M 2 R C t 1 b y 8 r V V J Q O X h Y V j N y U D N V c X p L Z W x w V 2 4 z N 3 Q z c T B x V 0 x 3 c 1 B E d m Q w Y 1 E w b F B U O W V 1 W G J 2 V X V Y T m 5 R M 2 R v Z D l C L 3 F v N y t R L z l 4 Q i 8 y S C 9 1 T U 8 r Z y 8 5 e H g x M W 9 m K 1 V G d V l O T 1 d m Z V l y R m 9 6 N T Q 5 Z E 9 R c U N n O F B W N W N 1 W G J S b n p 4 N V p M Q l p 2 T j Z m R z B Y L 2 N R L y t o L z d p R C 9 r U C 9 j U W Y 5 a C 8 3 a m p y c m F m d 3 d a N X V Q a j R 4 V V J F V U Z I Z G t O N G V M Z 2 l J a U l V S H g v d j d h Y l V P U H F Q K y t n L z l C O T M w S C 9 v U C s 2 Z y 8 5 Q i 8 z R k V Y K z Q 4 a H c z e H l j c k p p W W 1 L O D N R e k R p N G 1 K V V V w S 2 l y Z W J V Z V B v U D U 1 Q i 8 0 R T c 2 R D l 3 Q i 8 w S D d x a H I v Y 2 V R W V Q 0 b k o w Z W h v Y U h l Y m 9 i a G h Z Y U d L a n M 3 M j l 2 T n F I S D B I O C t n L z h B Z D l C K z R n L z R E Z D l T M S 9 t U E l N R y s x V 2 x t M T d R R y t 2 c j d u W l N r c i t v O W 4 w S C 9 n R H Z v U D N F S C 9 n V H Z x V 3 Y 4 e F p K Z 0 h B Q U F B U U p n S E F B Q U F E S X N 3 R H d B Q U F C Z 1 V Z U j R B Q U F B d 0 t N S T h B Q U F B W U Z D R W V R Q U F B T U N n Q 1 B N Q U F B Q 0 F R U k h t Q V F B Q U F J T W l 6 Q U 1 B Q U F B R 1 J a Z 0 h B Q U F B R E l v d 0 R 3 Q U F B Q m d V W V I 0 Q U F B Q X d L T U k 4 Q U F B Q V l G Q 0 V l U U F B Q U 1 D Z 0 N Q T U F B Q U N B U V J I b U F R Q U F B S U 1 p e k F N Q U F B Q U d S W m d I Q U F B Q U R J b 3 d E d 0 F B Q U J n V V l k N k R z c k 9 6 b F p L U 1 V 1 R n h j W E Z 4 a W 9 1 T F U w R k J R W m 5 I a k J r e l J y Z m N j b 3 Z T M H R J O D J V V F V z T F M w T k 4 x N T U 1 M j Y 4 O D Q 3 W m J G W X F 2 V m N X N 1 p z M F p Z d F c 1 U 1 h s M W V 0 N T B I M X l N c k s w b 2 t U S j J y a 1 h E d D I 3 T k R j d V h Q M T I y K y 9 5 V 2 F 6 M W N n N V l R e W U 2 Q T l X c T F X e l p z M 1 M r K y s v T D B s S 1 N F a l F 0 R 2 5 U b E p x Y T Z 2 W n J 3 L 0 1 T R X h N M W U v W n N i Z G l 3 d 2 R 0 T m N S Z y t m T G p H a l J 2 b j d X W V l o d G 5 i R G F n c k 1 q T X o 5 Y 1 F U V H l n M U 5 W V X p a c 3 h R Y k d 4 c 2 1 j Y 1 d G a F p L S 3 Y 5 T k 1 5 M H R U U m l j R 0 l 3 Q U F D Q U F T V V J C V k Z s W l d Z N 2 J 2 L 3 p 5 a T A 2 Y 0 9 L R W J i c m p C W T I x R z l i T l l M R X B N V E t 5 U m M v M 3 p u L y t V S k 0 y Z E 8 x Z k 5 t e m V 2 a 1 h Q Q 0 0 w N m R P c V V 4 W T h Z b 0 t p c E t i N z c 1 c G 5 4 O H F t K 2 N K V H M 3 V 3 k r L y 9 M S k 9 u a n l w e E 1 S R T l l c l Z x O X J P a F p w a n R W c F Z X R m d v c T l X c W d v S U M 1 Z V h s b G Z n d k 1 6 U F Q 4 V j l X V n B i T 2 5 E b W o 5 U F I w c G F l b k t 5 M H R U Z W 5 w N l l x T G k 5 T U R E e n p n V m x 0 O G Z I e T B h d F V x T l c z Y V Z H U E h q d F Z 2 d i 8 y b W R l d l d h Z G V 1 W F h y M j J X Z l Z 0 V 3 R Y R C 8 z V z h J U V Z L M W J v b T I r K z B a R W p S O V M z Y j E 5 d k 4 w Z V N s S n V i c T l 6 Y 1 h H O D N 3 e k R P M n p B L 2 N l S k V a V 1 p t V n Z w N W M r Z k 9 M W E Z m V 2 x x Y W 5 u N z Z h Z j N 4 e H g 5 c T N y e T U 2 d G V 2 N z N i N z d F S G Z 4 O G R I a V l t S m V 1 R 0 Z G N V N m b j Y r R E J 3 L 3 E 0 W W N m b H R s O D N 2 N 1 R H V X J 4 Q 3 p h V H l l V E Z s c U E y Q 3 d z T D A 4 Q 0 J B L 1 g x M T E 5 c i t m T G x 1 d W F h Y T V 3 Z U h 6 S m t T S 1 Z l Y j h x V U t S b z h l S E N w a j c z N T V w c z Z l Z k t r b 3 F L a T l N Z 2 p q M V M 1 e m Z D d W d v S U N q U m d 4 U W x h c j F h U G Z y c X h a c z B i a n g 0 O T M 2 e l B H W k R M S m J E W T d 2 b j I r O G N Z Y k Z S N G V y b G 1 6 W m 1 u Z n Z u M k U r V n J F W n J Q c H U r K y t r e V F O S F R y V X k 2 M U J W W j I z a W Z E W X N X T T Z m Z n E w M j Y r e m Y v O S t Q Z m Z j Y z B w S l N W S H o 1 c z M x e W l 1 d n F H S E R o b T Y v c m 4 z M D N t U X l L U 1 l t U m 5 m Z G R a Z m V m Z m R k c l Z p e F F z Z V B I O W U w Y W R N V U V o T G k 5 b m x R Y 3 d q e n N I d n R 0 Z G R L V E l l e U R 5 N T g r d W 1 u M n J O b m o 5 T m p V V k Z S O H Z m M 2 Q 5 e k 9 6 Y z F W Y 2 5 L e W d v S 0 M x S 2 h S b 3 h L d l g 5 W j d 3 K 2 V m Z j Y 1 V n E x W k p r c E t T a 2 x 6 N n B t L 3 E x S 2 5 x M T Y 5 Z m h j Z W h a d G x z T n N m V X Z Y c j E 2 c 2 5 Q e j A 5 b X M x b G 1 z M W w r Z m 4 3 e T k v Z V h 2 N y s v Q W d N R E Z S Q V F v R j k r K 1 V W Q l F V R 0 t p N H R U Y U d p b 2 d v T 0 R G U n d j c k p D U U V J V 0 d o c X A r L 2 Z x c V Y 2 K 2 V R a 0 5 E U 3 d U N V d i T m 1 W Y W 1 O R 1 J r W l R z L 3 Q z T G 1 6 R G g w N j V M a n Y v d n Z 2 V j J o b 2 F C W C 9 B d k N F S D M 3 N F F j b k p 5 W k t r Q l F z V 2 F P S E N o V z Y 5 M 3 B B a F F 6 U j Y 5 R 2 p I N 1 R G a n h w U j Z Y S F I w d E Y 1 O D h V V z N 6 b 1 c v b k x k a G Z 2 S G l 4 W T Z m c j c v K 2 V t V m x a V 2 5 G a W h Y e T l m V j E z R D k 4 K 0 h E b D V 1 Y n E y M i s v T G Z V M X Z 2 c n F L N z N 6 e m p 2 S 3 o 4 O V g 1 O D Z k O W Z 6 e n o 1 Y 1 l s V T l L U 3 R M M j d k c 3 J m Y 1 Z y d F Z v b H l k R 2 V t M i s r V 1 J F U k V m c l h 2 L z Z s N 2 R 1 M 2 E 4 c V V L W H J 0 d G R j S W l M V 2 M v Z D l S V X J W T 2 5 Z Q 3 h y R m 1 6 e G 1 r Y V h Y S E h q e C 9 Y O G V Q S G 5 l N z c r d X V 2 R l J R V T V M a T l l d l Z x e l p 3 N V U x Z G R k W l h M V X l J M m J 0 e W 9 0 O T k r V z V M V X J G b X p j d D g 3 c k Z h c l k z b 1 k v Y m I y K y 9 6 e n p 5 c z h a c 2 l R S W N y T 3 p 0 Y T R j Z U 9 j T G d 4 Z F l i O E F y Q 3 l M e F Z M d W M r K z Y 2 e T d D d k J m W m J E Y k 5 u e i 9 m Y 2 R z V G E z Y l M w O U 9 k Y m l j a 0 p K U j c v U H Z 2 d j Y r Z m Y v N j U x T W R T V W x M S 3 Z C Z 2 9 i W m J F K 2 V 5 O E R m U H V T R T V P M X V 6 W n M v W G J i N z l K a 2 d Z U E h x e k h I b n R N Z m 4 1 K 1 R z Z m w 1 Z V h w M 2 5 2 d l Z W N W V u c n A z N z Y 2 b 3 F D a V h 6 M k V m Y 1 N u K 2 1 v T U d E W k s v d j c 5 b X p K a W h X M i s 5 b F N C d k F Q W X d 6 N z h W a X Z 2 e X l 5 O G x G W T N H Z i 9 i W l p 4 b z V j c V R U U U V C Q 1 F v T F d y R m 1 q N G N P S G w v c E 4 z O U d q U n l W S k h U c D B j T 2 w 4 b X p k d j F 2 U F B Q N i 9 D d 2 t L T k d 6 Z E 9 v M G F O S 3 Z m N C 8 v e m 5 Q L 3 J p a X k v V X B V c 1 g 1 d F J E a 3 R T O G V Y T 1 h B M V J L U 2 9 w R 2 p 4 N n R M b D I 2 Y V B i c z J k W G N N b F R W R H o v O G 9 Q a j R l Q V V H Q m 1 y d T N M b U t q S X l z b H Z P Y z I z Z U t U e H R N U z B z c k 0 v Q m J y Z F l L T H d a U W h E Q m Z D U V V G Q l Z x N G N L R V d M R m l n d k x 3 O C t m d j d h O E t F Q 2 J y N j Z x d E x Q V D R n S U V B R E J 3 N 1 U w c V Z M O W N r b m 4 r a m h o e D k y N l R 3 V 2 k 4 V X h C L 0 x j R V p U K y 9 m d n J n d z g r c U 5 T R k F i e k h Q b D J x K 0 R j K z d r a E t T d E t L R l N z M G F O Q W d s e G E 1 V 3 E x V 3 J W N j l X a D A 3 Z G x T T E Z p M D g w Z 1 o 0 e n Z M b H k v W H h 4 e C t y b 0 t C Q T k 5 N T d y K 1 A r Y j c 3 N V J v c 1 d M Z E x K a 3 l m M S t P T 1 B s M 2 p l c 1 d Q S E p M a 1 c 1 b i 8 5 O V Z k T m 1 6 W k 5 C U V V G d X Z Q T 0 9 5 c 0 0 4 c 3 V Y T D l j W F g z e W h t S m d Z V F o w N m x m V T V C b E h X Q 0 9 h N T d y M z M z Z 2 9 I R j l 3 Z D l R d 1 B E N W Z K W k N w U m p T M G p J M F A r L 3 Y 1 T z N 6 T E J P N 0 t 6 c 3 g z Z j F O M T I y M j N W R n V R c j h 2 a m p q N W Y 2 S G p k a 3 l C Q k Z S V V h w b z Q 4 K z h r S 3 J q S W Q z N l V y S X p N e l U 5 O T k v c j d 5 O F B I W G 8 w R U d U S j A 4 d V V i V W 1 P e n R i d 2 N I Q m p 0 d l h Y W G V k b G k 1 Z H F o V X J W d W l 1 d S s 1 U 2 d 3 W U 5 L a n h Q Z m 4 2 K 3 B L S U F X T n F i T G t I Z X V 3 N G V Q S 2 o 3 N z c r L 1 V z K 3 h X Q 3 l L a T R 0 e i t m Z z V j K 2 F v W T h l T 0 p l N W Z z V 0 t G U H Z y b 0 k 2 M V p z M G J 6 N X M y c j h I V m 1 6 N T Z 0 b F N 0 W D Z 0 S k x M O V c w Y W R N c T F X W l V 2 K 3 V 2 d j E 1 Z m Z m V 1 Z 2 d j c 2 Y T Q w Y U 5 V c G h Z V 0 V x S 0 N q U X Q 5 O S t L e j g v U D k x e H h 4 M k 9 Z M H R i Q k h 2 M z N Y Z V h 1 S y 8 0 S 0 5 n W F g z e W h 0 O T k r V z R X R m h Y c n d 3 U W Q x M 1 h Y W G x k d W V y V n U z Y X M 2 Y 0 9 X c l F v S U Z t e k p q a D B 2 c 1 Z h Z 2 R Y U n p E d D M r c F V 4 Z S s v L z Y 2 S k V 5 Z F d l T n l 5 W m N 2 V X F G R W p K U 2 N u e T J h e k 9 U N 0 h G a X h Z b 0 5 X c l Y r d X B w N T d T a F J k Z V d P V j J 3 S D B m Z l B D Q l V s T l R G U k 1 U b z V F a l I 3 c D h N V m l X d U x p N E N n Y 0 t V S D B J O D V V U U h o N n V m L z N y W C 9 y e H h 4 O D F Z c 1 N J R W 5 O S k 4 y L 2 V y Q m R l Z U V H U F B 2 c W 9 M c i 8 4 Y 2 t s U 2 J H e X N 1 b m J 0 c X A w N 2 Q y c l Z x b F c 2 K 2 V h Y k h j Z G 5 a R 1 R v d H R 0 d U s v T j h W c X U x d 2 l v V 3 k 1 W X R x L 1 Q 4 U j d q S F p y T T V S d H d y b 3 p M U E t h M D Z o Y z F t Y z Z 6 Z k d E W n N t R X V 2 T T J M R U N L M W N 1 V k x y M T Y v W D N y M T d T N z F B Z 1 B m N C t m b n A x b H R 2 M V p 3 N W M 3 U j g r W E t O S G o x Y T M z L y 9 2 V E l 5 T W p S N j l P Z 1 N G K z V t c z F u U j B k R m x 2 c D Q 5 M E J V V 0 Z 1 c l Z W M S 9 W c W x X c j V P d n J L N X Z O c G p m Z W V F T n Z 2 U E d H U y s z S 3 l N a l F Y W G Z k V m V w a n Z P Z l V U b V d 0 N 2 J L e m Y 1 W l U 5 d C 9 Q L 2 w 3 a z Y r d X J S b z B h b G Z 1 W l p l Z n I 2 N n Z X c l Z 2 c j E x O S 8 x Z k h q e H h V V E U 2 U G M z R n l 0 W E x s U 1 Z x d T E z T k x O c U g 2 Y k 4 y L 1 d W M T k 5 S l V s N j R J R U g 1 T 2 Z u N S 9 a M G x s T 2 5 U b m 1 p Y W F n a X d u d 2 x o W W V I N i 9 y c n J 5 O X g v O W F 0 V y 9 Y Y 2 M 4 O H B M e T l Q a H c 0 Z G N v U j V T Y n J x c X F 1 M G M r Z E 9 M V i s r M 0 N u T S s v a j R L R H c 4 d k 1 S c k Z S W V d L a U 1 q U T F K U n l i c n l 2 a E p s T G 5 i T m E 5 T 2 1 U W V V m b k h i Z m Y v K z l a c 3 l Z S V p Q S n B N O C 8 v O X l 0 e F Y 3 Y n Q y O V h V b E t T Z k g x O V h W N V E z Y j U 5 Z S 9 Y d D I x Y 2 J O b X p R K y s r L 1 g r V 3 F G U E E 4 K z c 5 R l F V R 0 I y c l Z y c D Z O S G o y c l d y R m 5 h d m 4 y N 3 B L S 3 B O U F p q N 0 Y 5 R F I w Z E h P M G J k V j Y 1 Y 3 F k T 2 5 U e n U 5 c D l n R G 0 0 K 1 B q M 3 I y N 0 t s T m 1 6 Y n B I L y 8 0 a D Z a T W 1 T S 3 A v S V d 2 Q 1 F r S k 1 w b E 1 h d G F z V 1 p t U D Q v e G p Y N m d k R W h L a X l N a k l V c j h O S 2 s y N 2 R 1 M z A 2 N i s v Y X U v Z X Z Z c U p p Z E d 5 W m N 1 V W x a V 2 w y M j Y 3 c m R U U F B k U 0 1 s S l F V d m Z U U 1 M 3 T F p i Q m 8 y Y k p q N j l P a 2 p x Z U t M U W R S d W h I a 1 A r T 0 d I S C 9 T d m Y v M U x C U V V G d X V H R 0 c z V G 5 u W G M 2 U F g 3 W l p a Z n B 0 Z G R l a z l W c W R W c n B Y Y T l l U F g z M j J X Y 2 x Y b S 8 z N 3 Q y T y t z O H Z 2 d m l p M n J k d l g 3 M i 9 B S 3 J O a 1 N O S E p C V 0 5 i d T N a c z B l O W U v Z X U 4 b X N 0 W G J w V W t 0 U 2 5 U N T l L b F Q r O T Q 0 N D d 0 R 0 h E Q m 0 z Y n R r M m J O M i 9 X U l J k Z F Z P V T J 3 S F B P c m Z M e H h 4 O S 9 P T j F l d T N h d D Q r Z l M 1 c F I r K 3 V t b l N r a E l j Q X J 6 e F E w Z V B G Z 0 R C Z 3 h 3 b X Z Q K z l 0 d H Z s e m t x T z J U S U V K b k 4 1 a k x u U z F l M j F q M 3 F C b n Z K V l B 0 Q X h L S k Z p O G 9 k a F E w T E M 5 U E l r U 1 B W c T F j d m Z m V F J S O X F 4 W T R k N j l P a W h E e i 8 4 V U E w Y U 5 O Q X R 0 O X h T S S s x R z Z a W X V Y Y X F N a k F 4 M T Z O Q k J E e j M w a 0 x l Y k F 3 O D V M O F A 4 c m w y N z l P O S 8 v O X R 4 T 3 p z N 1 c 1 S j B 6 e j M z T 0 I x b n J 3 T j k 3 b H l 5 R 1 R O b X F F b V R K c E t L U G x E Z m Y v O T k y V 3 c y M 1 h q a m p i c n Z 2 d n R L b k M 4 b 0 t F a H o 1 c 3 h S N j l h d F h S c E p Q M 2 5 5 c E 9 Q b k R S c z J F T 1 l O c k h o Q T I 3 c D F h N V h E Z k d w c X F x T j h s N n R U Y k 9 6 Y X R X d W 4 z c j E 3 Y S t Q R 2 p Y c i 8 v Z m Z W c z J k U H Z 0 R 3 B K Y 3 F x R U d L e F d M U n c 0 V U w x N m R O S H J W d T N y d k x y c z N q M S 9 G U F I z T 2 Z 5 R n N D V z F o Z n R a V k x 0 Q X d q Z m Z Q T k 5 1 Z C 9 T T k c v Z V h D T k h q d F F G R j F 5 Z 2 h n M G J h d j M 2 O V R w O S t y U 3 l z N 0 0 x Z m Z w M D l r Z n h z d j c 5 K z J 2 W n N t V j Y 3 c m 5 u b k J i Z H U r T 2 R k O T Z w M G 5 2 T n Z m Z m V x N E 1 I R D V i N W V G S l N V c m 1 E Q 0 h 5 Y j h K Z n o 4 c D A r S n l l b j F E Z W p z d D Z n e n I y L 2 9 L Q k F X V m x a Z X V X V l Y 3 U n U z V H B K U m Z W e W I 3 L z k 5 a k x Q M m F a T k c 1 Z m J G e D h m N y 9 q N X A 1 O S t j b G 9 F Q i t Q S X l j b l I x c T F i W l R L W k Z C Z 1 l x R F Z y M X V p Z W U r N n B V d D N 1 c F V 1 W H l t S 3 h x R k d q U m x X N k l M a n R 0 d H U w Y 2 V O R y 9 m S E h I M X E z Y n A w d X U r e X l T c j h H Y X N i b X p a d j E x b H R 2 N m Z E a H c 5 c S t m Y n R t e n B 6 c D d T Y W h G c k t Y T H o 0 M 1 J G V T B I Y X F 5 Q z J E M z d 0 M H J x V 1 R s c E 5 L Q 1 Z Q S G d a V E t a T k h 6 N G N N M m J O M D g v L 2 Z T V H J y M z J X d l h 0 M j F k U z B m d l p 1 b l h y T k h y M G F I W H Y z c j F T N 1 l G N z J y W n R x N W t 6 W n l v e U 1 0 S m p V K 2 V x c 2 9 a T U t w b z J h T j h s d U x p V W x C V G w 1 T 1 J J a 2 h v M G F G Q m k v e D Z V Z E Y 2 R y t W N j l l a m 0 5 R V Y x O T l k V X F M Q 3 p V a W h V c m 5 J N H J h O U 9 v b l R 0 M z Z x b W 5 u d E x 4 N D h j V k V C Q 2 d T W k 1 t Y W R D Z 1 F S V 2 U x M m F 6 N m N N U F A 2 e n d P U H V i W j B o S W l B N G Z Q c X o 5 K y 9 j e k 9 t O U F Q L y 8 4 c z J O R H N h W k 5 t M n J W c W x Y Y X V I R 2 o 0 d 1 B O V m Z u N S t W c T J i S m 1 r b 3 Z V W F Z i a 1 k 2 T n k 1 c z d w M T Y 2 W W R P M 2 J v b z Q 4 K 1 V 2 L y s v U m 1 k c j J W K y s r M D N m Z m J a W j l x M m J a d D h m W D E x L 2 Z Y W G w 1 a X l W M X h C U V l I S F N w N 0 N l T 3 g 3 V 0 p R M k l 1 c m o 0 N k 9 W S z F l N i 9 G c H h j W E Z s Q n J M T m 1 6 Z E x r a T Y 0 N E l K S 3 Q 3 S D Q z U G h i Y j c z V j h m T 0 9 I V H U w Z W Z O b W x 6 N D M 0 W G 4 y d 1 V W M 1 I 3 Y m R u W G 8 z Z G V y V U V 2 Y 2 x K U 1 U 1 e l p L S W l v c l N H M i s 4 d 2 V k V k J j N 0 x N S D h 1 a T h Y a V V 0 M 2 J u S n d j d m Z 2 d X U x c T Z k S 2 x z T n B 1 a W 9 x S T B k Z X B V d F c z Y n R z T G 5 a b V J r Y U 1 h T U d k c X l a V X U 1 e C t Y b D V X b l h y b D N 5 O W Z Y V m 1 E R m o 5 U H J y c j J 2 S m t p V j Y 3 T E h I W F A 1 O T R I M D J t M D J m Z l B L S k p E b H F 3 c T l h d F V y e j V z M V R u e j U 5 S 3 Z Y R 3 R H T E Z D c V d u c D h 2 Z j M x O G p S b 3 l v Y 3 B 0 d X V l V V c 3 Z G l 4 U X d j U E h 0 V D Y 5 Z X Z W c j E r L 0 t y O F d Q R 2 Z 0 M n J W N j c 3 M z N I T k 1 a Z X Z m d X J m S G p 4 N n R s e T V i b F B p O C 9 Q N y 9 T V l d V c X F q R n V z V m p j T G x H S G 1 t R 2 Z I b H E 4 R k h K N V p z N m N x Z n o 4 Z k Q z N T V K T X V U N G x J U 0 V q U T l 1 M 2 I x Y V J K R T d W c T F j c n B z W X F D M 0 l Z T k c v V D Y 2 N j g 3 Y n Y v d m Y v L 1 Q 1 T W 1 U W m J Q W n R H W E x G c G x N S n R i d k d K e V B q N D h L Q 3 d 0 b H N W Z z h V d U h L W n J Q c G x W Z G V j W X p L U z l M K y 9 m d T F j d V Z L W F h Y V l Z X N i 9 m b D E y M 2 9 m N T A 2 Z F B 5 M m F 6 c V Y 2 O W V o V W U 2 K 2 Z u c D Z 5 c 0 x O b H N O Z z B h T k V n V E o w N H N N Z i 9 2 N E 1 H R F d y V n F s Y 2 F Q S C s 4 W V F k M j V j N m R t e k p p a G x K U V V O V z N h M U x I a F M y a z J i Z H F r d k x 3 O G R l d l d U W E Z 4 Y 1 h y L y 9 m Z j E z W G Z m N l k 0 N z d 2 R G F w Z z Z v d k c r L y 9 W Y n g 4 Z k d x W D c r K 2 h n N G R x c 0 R B U U x W c D A w W U h E a H p R d D k 5 K z Y z S T F H c X Z W N m x n a 1 B X e l l N T G V x U V B U d T N W d X h z Y k U 2 Z l B p d z V z K 2 Z U N W l 2 S m R x M 2 I 2 K z B 0 R F Q x N j l k U H Q 5 M T J t K 0 5 i d U p T V U Z D M W V 2 T G p V c V Z r M m 0 w M m 5 U N T l X U k V S R X B j N V Y w U l F M b T g x R z F S c U R P S F B t a k N T N T l O a 2 x G V T N a d E 8 5 a D R x c i 8 v d m U v a 3 F S c n J y b W 1 4 R V Z n V 1 N V c X c 4 T E N 0 S H o 1 Y 3 I z M j J t c 3 F M Q 3 p V M y 8 3 M k 4 z M 3 l 5 U 2 R h d V h L b G 1 q U n B v b 0 N B Q U d W a 1 p L a G p 4 N D Z W N 3 I r b 1 h R S U N B c F N U a z F Q c V Z K b X E r T 0 t M T D d S d D J 6 W m R m d m 5 s V 3 J 0 M n J j T E R 3 K 1 h u N T Z l N W M r Z n E w a 3 N 2 W m J w T k 9 j N z d N S i t j b k N 4 S m F 0 e T R j W V h I b X M x b V R a a 3 l S Y 0 9 H R F Z P U E h q M U t Q S j Z Z b U t n b m 5 u a E N h V 2 x w Y X R x M H F h N i s r b X I 5 N z M v L z A 0 S U Z D M l N 6 M m R T N 2 Q y O D k 4 Y 1 F U d X V H R 0 c 4 b z h 4 N U l s U 3 l S S l Y x e H h o V 0 1 I M l d Y T G x 1 b k R E e j l r Z E 4 0 Z 1 R w N D h x V G Z m Z k Z P U 0 5 H c l V L Q V V H Q m t x U y 9 2 N z N 2 M n Z x M U t s N j g 4 M D M x Y V Z M R j h Y R X h G V D R X c X R X c l Z K U 1 V w T E 1 a c l B i V l N C T U p w T k d q a H l w V j E 1 N V J Y L z g 4 W W M y Y k 5 o U T Z T a y 8 4 Q X o 3 b E F Z Z k h 4 O D F h Z E p F O C t m U G Q y e l F a T j l Q N F A v O X Y v K 2 5 6 T X h N d F c 3 Z H V z U W 9 h R 3 B x c W 1 N T l J X V z R V e U 9 l Y W p h M V M w c E t p a V M 1 Z E l G d n M 5 b G t z V m h r T X B s Y 2 5 w c j F 5 e S s v Y U 8 z Y X R R b 0 5 E W F Z h Z E g v e H h S Y 3 J O a m E y U k l s S 2 k 4 V W l z O W 1 z O V B S M D N Y S E h I Y k p h c l h y M D B V Y z F i T m d 3 d F d q U l F q T m 5 6 b l R h N k c 3 N D h P R X V 0 U U 8 x b D c r L 3 Y z S n l j a X A 5 a 1 Z p Y W J k d T I 2 W j E z M 2 x G N G V M Z 2 1 U c H l v d F d 2 W H l 0 L 2 Z Y L 2 Z k Z D U r b V R a d W 1 s M T k r V 1 M r O D h B T F R i Y 3 B R K 2 N t M 2 R Z e D l K W F Z G W D J u Y m 1 V e W 1 V b 0 4 4 Y 2 5 L e X B r e V p v c l M w T k E w W U 1 F R F h Y b n V 0 R m l 4 W W 9 Q b n o 1 M H V T U m 8 4 Z X J S Z G V l S 0 h j T 3 V P S E R o M 1 N s a T F i R k J 3 Y 3 J N R 0 R C M H N x Q 2 9 O K 2 Z u N W F 1 W E t s O X V 6 W l U 5 b G Z E e l V z S n l k S H p 6 L y 9 2 T E t 6 c z l X N m R X d m R k T k 5 O a n N m N j l l d W 4 z c j E 3 S 3 p z N 1 c x T 2 5 U b l d V Z k N 0 T F h s N m U 0 O F B 2 e W l 1 d m R P b U N z e U t E Q m c x U 1 d G a V l K R G 4 2 S m 1 x Z S 9 X d G s r N F d l U G N q d j N i d F h r e V p O M H F 4 W n M y U 3 h X U F R R U X c v c H l p d X Z M U E g 4 L 2 Z 2 M 1 M 1 S m F 0 R 2 h S U X k w d X F 1 S T F Z O F l N W l d k b k t 5 a 3 B x Y 2 J P a T l M W n A y V 1 Z 0 N G 1 Z W F Z a V 2 x n b 0 x D e F V j S E 9 4 e U d P c m V 2 Y n R p W T J O M T M z M z N P W T J J U H Z E Q U E z c j Q 0 W W N k M 3 d 4 S V J W T n F i c i 8 5 Z H U z Z X Z W d m g 0 Z U Y 2 K 0 9 H S D l l U 1 R U e m 9 1 Q W d Z T 0 h L a V h Y M z V a N 2 R x M V U w Q k F n S V l Q S D g 3 R l l S M W c v M V l v T F M z T m N a O T l M V W R 4 Q 1 F r S k d q S m t p T 0 8 v Y 3 l V b U p t c j Y 5 T 2 t x T E N 6 V T Q 0 O C 8 3 c l R 6 Z F A v K y 9 k V z N i M T l 0 M 0 x q U k 1 Y V V Z K W j M z W V g 3 W H J s M l M 1 T m J P b U l j T 0 h k T E R E e i t z N D h l U H E z Z n Y z c G 9 5 W l l w a k Z M U m p 4 N D U 2 O X R s b k 5 X Y k 1 t Q X J m U k 4 5 N j Z 5 M 1 p i R F l O S H o 3 Y 0 1 R O H l P a n B h T j k x M G s y d z J t M T U r K 1 d Y S F B F b l V Q b m w 1 Z V h y M j J X Z T F i O T g r Q l F j S D Y 2 b W 5 u a W 9 4 Q 3 Z i S U k 0 K 2 9 R W U 1 H T 2 5 U b 2 t D W l B u d X p Z S E t 3 M G l 4 W X R V b X B x c W 5 4 O G Z E U j Y 5 R 2 l Q d E 5 I U H o 4 O H g 3 L z d B Z 1 F N N m Z Q a X d S M T R Y b F d Q L y 8 5 a S t W b W Z u e n A x N j V w b G 4 5 T k J E R D J u W H J s M 3 E y N 2 V 2 M 2 5 2 d l B Z M F l N Y U x V O T Q x T m 1 6 W k p r c n A w N l Z K a m J l N 1 Z x N W Q 2 O W V x b E h U d D I 2 T z k v L z d 1 b V Q 1 O W V Z K 2 R H U 2 Z h Q n F M S T I r U 3 J P U H I z c T N C M k Z 5 e E 1 j S E t 3 W k 0 y W m 8 4 T 0 R C d X Z 2 d X V 6 V j E 2 b F J I Q l o y U k k w Z n E 3 M y 8 v d S t Q W W 5 K d 2 N w Y W V u N i t t b m 4 x W k N R b 0 t 1 d l B K S 1 h Y S E Z G Y k p Z T E k 1 d z E 2 T k h E M D J Z T U V H d n Z 2 c X F K a z Z j e U F o c k h X Q 2 Y r b H U 4 b l B h b 1 V h U D A 2 c X V 2 T 2 g x b k 5 w d l Z 2 S G x 6 c C 8 v c 0 Y 2 R W 5 U c H p R N D Q 4 L 3 J 0 T 2 5 U K 3 Z 1 d S s 5 V 3 I x N j l T c H h u O H V U S m F 0 a X d v V D c 0 N E l O S 0 x l d y t u N X p Y W W I 2 d 3 N G Q y 8 v d n F y V E N a V H F S M 0 l G Z H U y Y m R P a m p 6 N n E 1 T 1 J r R F J v M F N O T 2 1 U W E 1 z T G d v S 0 N 0 S n J y N z J t L 3 Y z N 1 Y v Z z Y z M z c 3 c m J a c z J h S j Y 5 Z W 8 1 c m Z x W G l 1 W W 1 S a 1 J F S 0 R F e F V T K z k 5 R k t w V j c 3 d 3 J 1 V G t a R T J h T k 1 s U m l X V E t s Q 2 1 s a n B w R 1 J r Y n F t V 2 V l a 2 R s c z F w O S 8 v c W t K R X l h V S t Z M 0 w w S 0 Z E R l J j W H A 0 R U R C N 2 8 w S m N k V n c 0 Y 1 A x M D A z M 2 F R U F A v e V F i Z F c 5 N U 1 T S k U 1 S 0 t w a 2 g 4 O G N V W G 1 q U n B r a l p z M k t C V 3 J W c H B 4 b 3 d a b W o 1 O X V x S 2 l v d l Q 3 N z c 4 c k 1 U R l J r d F M 2 Z F d 1 M W F O R k N t W m 1 a V 3 I x N n R T U n B 5 N V l 0 a n Y w d 2 l o O V R u W T R k T 3 l h Y n p W Y X Q 1 M E R G N 0 8 4 Y n J s U T Y y N 0 J o Z z Z T a W Z 2 Z n V 1 K z g 2 a G E v e V J F W k d h d T N h d F R w M j d K a X N W b X V a Q z J j S E R o e W 9 S e D U 1 U k p t W m 1 Y c j Y 2 Y W Q x K 3 Z S c F N k S y t m Z n Y w d D c v O V R U L y s r S 0 9 P S H o r d X h 4 N T d U T T g r K z Z 4 U 1 U x T m R P a j l x T i 9 0 K 0 8 v W n k y c G 1 a b W N y S X l I Q j h j M m h u M z d t N i t I O H Z 2 d m l p a 3 B L U 0 5 I b n l a S j A 4 Z V Z L R E J n M H F j O U N x U V l N R 2 p z R 3 h W M T k 5 d G N T R 2 V 6 a l B 3 L 3 p Q U C 8 r c z F O U l V k Z X Z X c l Z J N 2 F r c E Z G d 0 l m Z m Z T U i 9 2 b l B m e W 9 y S z B z a l I 0 N 1 V s Q 2 x U U 3 J 6 W n V U T D Z F Q j h m N z F q M S 8 4 Q U R E N V N Z a W h N V U Z L U 2 5 u M z V h W n J O W k d 6 W n M w R X N 2 d m V R W U l Z S D N i Z H k 0 V V E 4 K y t L R D I 3 O T h 2 W D E 5 Z l B m b m t r N 3 J r a 2 t 2 S 1 B M N T c 5 K z U 2 O X R s b l p U Y W J s W l N V c E V t V E p 1 b T k 5 O T R y T W U w b U 1 q S l N r e W R Q M W o v K z h R K 1 B 0 a m N z T E V 6 M z N Y Y 2 Z D N n E 5 e V A 3 a D E 2 S k Z D M T E 5 O W R Y c T I 3 Z X Z u b j c 2 Y W I z O T l 0 d n E x Y X V Y Y k R h Y k Z p N W N x R W 1 U S m 1 u M j d O b V N p b l p 2 b l R w M X F s N T c 3 V F Z s W j J m T G J E W n I 5 Z X J W b W p o e G 9 p U H c y N D g 1 b C 8 x O X l C U H Z H e n Q y N 0 p E a 1 d v a E U 5 V W h L U 3 R L U k k w Z m s 1 K 2 R Y b 2 1 U a 3 U r K y t x N 2 Z m Z n R 0 e G U v L y s v V n E w Y U p H a k Q z e j I y V 2 V P Y j F a M j c 5 N H R x Y W p m d l B 2 d X U 2 V 2 U 2 L 1 B Q U D V j a 3 B 5 b U R w Y m 4 2 N n F 0 M T Y 2 M j N L a U l p d 3 Z F N W V P V E l F Y V d r c E N n N U 9 W b l I w Z E V h T V d L R T B 0 T F M 5 T n h 6 e i 9 F W l Z n Z l k z d 1 B z T X h 6 c 0 Y y b k Y 4 O V R G R j E 5 Y z Z q Z U l l L 2 J z M F V N U F B h U 2 t w Q 1 Q x N 2 R 1 M 3 d z K z V i d D I 2 Y W Z M a 3 l a S 2 t X Y k 5 t N m U y M z M y W m d z N W p 6 T n N 4 Y k x C Y k h T d j J L M 3 F U T 2 R m T G t T V T J l U E Z u e j V z M l Q y V 3 p X c E V t V E t p e j V W c G J r N U d R O T h j U V R 5 c 2 5 K M F l B Q k E w c W R I e X N W Z l o z K z Z L T 1 B T c E o r L 1 B G S F B m N z Q 0 M D d 6 M U Z E e l V s T l R O V 1 B H R E Q z M T F G T k t T M H R U Y U d p b 1 h u e n h S V j E r K 2 V V V l B 2 Z V N T e T d S U 3 k r O X B M Q 3 d N R m 1 0 V m 4 z N j Z h Z T Y 0 N D Q 3 T k g v K y 9 C S 2 p W c T d V b F M 5 Z X l v d X Z y M n M v Z S s z d T J O a F l C U V F F Y V B y M D Z S b 3 d Z S U J N S n B N T 0 h 6 N n N S e D k 5 V k 8 r O D g 0 N G l J a U k w Z H V 4 W X g v U G 1 6 W n V u N z c v L 1 h t R m h Z Z n J 2 Z i 8 r c n V M Z z R I V H g 0 V U E 4 O D h J R F d y M T l m N X Z u c 0 M y W F h y R m 5 q V n J 1 M 2 J 0 M n E 3 Z H U z U 3 h L Y i 9 Y a V J 2 V D U 0 d D I 3 Z E Z C Q V E 0 U F J Z Y k d 5 c 1 l t T m p s W i t m N z d n Z 3 p N d k w w M D A z M 2 F R R k N 4 W m 9 6 S m d 4 c W w r L 3 Z 0 Y X V Y Y X R I S G 5 s R U R 6 M z B r S T R j T 1 Z M c X V y S F Z x M W R y M z c 1 O W F 0 d T J y Z E 5 h T V p Q S l Z H b 1 l I e k 5 t a k d i T 2 5 P b V l K b X J m T T h W K 3 d Y S F B Q Z m V v Z G V 2 V z J y Z H Z u O T U 1 N X g z U C 9 E S G d O Z m F R d m 5 Q b l R t V m t a R G d H S 1 p v M 2 I r N D Q 1 c V d Y W H R L a 1 N a T 2 N u c m Q y N 1 Z w T m 5 q e F o 2 Z W 5 w N n R X c m w 1 N T U 1 a G 1 Y R m 1 Z U E h q e F k 5 O T k v d j B 3 b W t 4 W X R X c V Q z M 2 5 2 U G c 3 K 0 5 z W j I z M V d 6 Z W U r O D l I V G x 5 U k Y y N 2 R p M T N G T F c 0 L 1 B 4 O E x W c T B T Q j k v L 0 x G e W M z T V Z F e E 9 q W j U 5 O X R s S z d 1 e G F Y a 0 p D Z z U 1 N T d U c 2 5 K e V d y Z H V u V 0 Y x V 3 F H R G g y c T F O U l V 6 W j A 3 V j d 0 M j d k S 1 l N V 1 A w L 1 B Q U H E x d T N i b F U 2 U D Z v b U x T M U 5 u M 3 p 5 a V p Z d F c r W l l 4 Z C s r Z l h z O T l k U l R s W m 9 P M D Z O S E Q 3 M z E x b H Y 2 O T c v L 3 J Z M G J O K 3 J N b V R Q N j c z L y 9 x d z g v L 0 Z D V E p r M V N Y R n h j c W M 4 N 2 R P a V F U c D Q 4 c V h y M T Z p a z R P R m d G Q l F X T 0 t r Z 2 1 r N G t S O T F v d U 9 6 d G J t e l p 0 a 3 E r d n I x T k F 5 c 2 p J M F B 6 N T g 3 V m t 5 U k p a T E J a Z G V l V 1 Z t a k J o Z 2 t K R F E y V 3 h X U F N m L y 9 4 S F M 1 W X N r Y i s v d j U 1 N j Z p b E Z S V V Z w O H V U S j Z 0 b X p w K 2 J N b W F P c F U 2 Z H E v U G p 4 R 2 p s e V p J b H p Y b j c 1 N V Z x O G V M S G 1 6 S m 1 q d D k 1 N n E w c G J y K 2 Z u N X p 0 S z B I W H U z T m 1 0 Z F V h b 3 V w e W N I S D M 1 N V p l U 1 N s W V l z b H F 0 M n J O b m o 5 Y X R X N m Z W c T F j c k l 5 T k R K c E 5 K b z B h T j B 0 a X h Z M l V 5 b V R S N j l H a m R l T 0 9 O V 3 J G a W h S W X V Y S 2 k 5 Z S 9 k c S t 2 V H B h d H E w c V c 2 K y t X W U 5 I V H B V Z m 4 1 K 3 l z N 0 9 k Z 1 R 1 O G V Q S E 8 1 M m 5 V Y U 5 H U 2 s 1 T z F x c F Z x e l J v M E N C S G Z 6 S 1 p U U E w z O T F k Z V h w N D J i O T Z z T l d 2 V 0 t E U T A x T E Y 3 c k o r Z m 5 4 N S 8 v S E U 5 K 0 9 D R C t 2 T E x M M 1 h W V l Z l c G R l d l c x Z j B u U X p X S m p Z M V Z p e F l 0 Z E 9 U S U V Y M z I y V 2 V P e j h P S 0 N v c D A 2 T k J C R F J z M l Z K Y 3 V Y V F I 1 O H V S S 3 Z S L 2 R j T U 1 O Q 2 c w T j F h c F Z x O H J k V k 8 5 O G M x N k c r Y V Z M b D J y e D R z V U t D U W x 4 d W R 6 a m d R T U h O R z N h T k 1 k Y z E 2 R k R o K 3 F C Q n g 0 b 1 V X Z S t N a F l 2 W H F 5 a 3 B D V E Z 4 T V R v c F p k Z W N t b m p x d E d q U n l z N k 9 s c X Z 2 U E t L T 2 5 U b 1 V L V m Q r Z U N l b z B l U E 9 n S l h R R U N B Y n I v O W R v M G F O Y X B L T z d O R 1 J F V G 9 4 U m R m M U 0 4 L y 8 2 e D U 4 K 2 J w M E t G R E d q Q m d R T G w x N k E 4 Z V B L a V p N M m V X K 3 R o R k Y x M V V Z c V F P d G N 2 Q 2 h R d V Z t N X V y S G o x N k t E U T B W R W x K U 2 Z y N j Y 2 K z F a T W t T N W V U a 0 t D b 3 F T a E 1 u V G x U d j N y M G x G V T J U b U Q x N 3 R n N G N P S 0 R B d 0 V B O S 9 m V F R U a G N C Z 3 d Z T l V 2 d j I 3 U j N U Z E k 0 Z l A 2 N E p F e V k 0 O W N l N z c 3 N W J O c H R O U C 8 z M G s x S l N V c H p t M m J 2 S 3 g 4 Z E h q U m 8 x V X A 4 K 2 Z U U n U z R G o z L 3 h D b 2 t u b n o 1 a W t q S T B P U m t a R z Y v U E x M O W V l Z m Y r c T c 3 N z d U Z 1 F N S H R I Z n Z Y d V h t N W p x T z d k c T F x O G F P S G F 2 T 2 5 U c z d 2 V V p B U U l D d X U r N D Z Y W F B O T m Z y b W 0 y L z A 4 Y 2 N m N j l p e F k v c S 8 v L 3 M v Z m Z q a G g z c n l 5 U 2 Z W d k h s e n h 6 U 0 t D e S s 4 M E 9 u N U F 3 W U 0 w S 0 p G a X p S c j F p e k 5 t a l d y M 1 B h T 0 h U d l d L Y X k x Y m R 0 V 2 Q 5 O T l 0 N W 8 z Y j A 2 U X J 3 T 3 V 1 K z Q 2 d m Y 3 N j Y 0 N z l V R X d t a y t P O X F 5 e F J V V k Y 2 L 2 Z Y W E Z S W V d W c V Z 2 a 2 9 j T U d h S X J y N 3 l T Y j Z H T E 9 T L 0 Q v Q V V Y W E t E Q X d F Q T k 4 O H d 6 Y X R x M H F V d l B h Z G 1 5 c F N J a U l o e T F j N n U 2 W U x h N E N S T W 1 T S k x H a l J 0 W H F U b j d W M X h 4 a F p v M W E 2 Y V l t Q m o 1 K 2 Z t N T N R N V V U c m R 1 M 1 h U L y 9 m Z H J 6 N T Q 5 R 2 p 0 M n J F Z E d 3 d n Y x N j Z k K y 9 m c H A 2 O W F 0 N n R x M W E 3 b H Z V c T F h d F p L Z m 4 1 O H N G b 3 R q S V d L R E J n M 1 V x M W V 2 R W l O b 3 F I M 2 F 0 R 2 t q a z h t a 0 c y N j R R Y W 1 w c V J v N 2 R x e n k 4 d k l V R 2 h x c W N l U E c 2 Y 1 l i Y j N U O G Y y M W Z X S j J Y b D Z j b V R a c G 8 y c l J w c F F h Z 1 p z M m E 2 Z l h Y W D l m V X F W U D E 5 Z G R m c T E r L 2 Z 1 c l p z N m Z q O F l D Q U F O M S 8 v L z I 2 L y 8 3 N 2 E r e j N S U F V Z T W 1 T S V Z x e F l v V E Z q e H N q U H o w O E 5 H e m J V O H V Y T G x a V 1 Z K Y W x v a X N N b G w x e W l 3 W U 1 I V n h p V 3 p X Y X p S b 3 d Z b 2 F 1 d X V r c E x s a X h 4 b F A 1 c j I 3 Y X R R a 0 p D T k g z N j l G S X Y v T W F N R 2 F O N j l l c H A w N l p O T 2 5 Y c V Z J b k h m W D E 5 M W J o e F l 3 M G F O T W h S W n J t N F V h T k d W Z V Z Y U n k x M H p U W F g 2 T 2 V m Z j N i c 2 J q O T Y 5 R 2 l Y U G h Q Z D J R Q l J Z a n J w d V V 3 M k E 1 W W w r T z Y 3 N z h x Y 1 c r N n F w S 1 N r Q 3 N 0 M E h U c D B T S V d G a F k 1 c E 5 P b n A 2 U W 9 J Q 0 h C N S s y d 2 o 4 T V R m M G 1 q c T B 1 O X N u N 2 R h b F d r V G 5 s Q 1 g v c G F 1 O H N U d i 9 O T l B Q N m w v L y 8 0 e W 1 V e j Y 0 b 3 N 2 b E o r Z j c x U 1 N 0 c m p s e T V k c i 8 v N z l H a j k r Z k l Y Z j N s a 3 N G a T F a c 3 F U Y 2 p l b H F F L 3 B Q M V N R a 0 p E a k 5 T O T Y w Y V p Q e T g v U F Z z V 1 B I U 2 h k e k t D N D N O M W V K a V l t R 0 d U R 2 4 v O V F P T n B 0 T n Y v L y t 1 N E t E Z 3 c x V k l h M D I v a T F k W V N y b F N 1 Y T h I S m 1 Y W E t 1 M z I 2 c F Z L N m Z i N 2 w 1 S k F w N 2 1 y U k F Q O T F 4 M j J X V 0 9 u e X N L M 3 N P R 0 R Y U G F n Y k 0 4 W n J Q W k 1 F R W V W V m M 4 e U V 0 R k Z V T T h J V E F 3 M E R C Q k h y V 0 h 5 V 1 J T c D A 2 Z H Z O M k 0 4 O X A 1 V z g w R 0 F B Q U F N R H J D U E F B Q U F H Q l F o S G t B Q U F E Q W 9 B a n p B Q U F B Z 0 V F U j V n R U F B Q U N E S X N 3 R E F B Q U F C a 1 d Z Q n d B Q U F B e U t N Q T h B Q U F B W U Z H R W V B Q U F B T U N q Q 1 B B Q U F B R 0 J R a E h r Q U F B R E F v Q W p 6 Q U F B Q W d F R V I 1 Z 0 V B Q U F D R E 1 t U 1 k 5 L 1 g x b G R W c T l Y W X p E T T l x d G N y W D E 5 Z m J 6 Y W h 4 O U I v U G 9 Q L 0 F I Z l F m d U l Q K 0 E z Z l V 0 Z j V q e U R B Z k Z C U 2 t 6 T X h N Y n p m R D h E S X p N e F V j S E 9 6 d F p 0 U T Q r b z l u M E g v Z 0 R 2 b 1 A z R U g v Z 1 R 2 c V d 2 O H h a S m l Q a k l 4 V V l t S 2 l 0 N X R o Z U l t S m l X c l V x S k c z b T F I a j Z E K 2 V R Z i t C T y t n L 2 N B Z j l C K z Z v Y S 8 z S G t H R y t a Y 3 V X U 2 s x T l Z Y c D Z 1 c m V i W W x q c D Z l b E t U V T F W Y k d 5 c 3 o w T W V 1 d 0 F B Q W p s S l J F R l V 0 N X R T N C t n L z d x U C 8 w S C 9 j U W Y r a C 8 3 a U Q v a 1 A v Y 1 V k Z D d E K 0 d E U E 5 t c z F t Z E 9 u W F N y b D I 3 N k 5 C V m t K N m V y b D I 3 Z H F s V H A w N T F h c z Z Z c S t n L z d x S C 8 w S C 9 j U W Y r a C 8 3 a U Q v a 1 A v Y 1 V k Z D d U O G 1 t O D F t O D N Z a n F p b 3 R M V T E 3 O X V 4 U l J F U 0 V Z b U p p R k J v Y V d x Z i t j V H p K Y X J V c U 1 6 T l R p W W 1 K U 2 s x T l Z h Z E 9 u Z F N 3 W V V O d k 4 4 d X I 2 R C t 1 b y 8 r V V J Q O X h I Z j J u S l B x U D Y r Z y 9 K Z E Y v W E Z m W C t v L 0 p a R E t W d U 0 v S V l W N l N M Q m F M N H V Q a m x a S 1 N v d X p z Y k Z a N W w 4 S F g x M W Z C d 2 N G c T F L a V J X c l p z S 2 J Q W j d P M G 0 x U X I w S D l m U W Y w c E g v M 0 V O L 2 F k M D l C L 1 g w S D l L U i 8 5 e F R W M 3 J Q M 1 V 5 e k F N Q U F B R G 5 n O U x D d k N I b n p B T U F B Q U F n e k F N Q U F B Q 0 d S W m d I Q U F B Q U R J b 3 d E d 0 F B Q U J n V V l S N E F B Q U F 3 S 0 1 J O E F B Q U F Z R k N F Z V F B Q U F N Q 2 d D U E 1 B Q U F D Q V F S S G 1 B U U F B Q U l N a X p B T U F B Q U F H U l p n S E F B Q U F E S W 9 3 R H d B Q U F C Z 1 V Z U j R B Q U F B d 0 t N S T h B Q U F B W U Z D R W V R Q U F B T U N n Q 1 B N Q U F B Q 0 F R U k h t Q V F B Q U F J T W l 6 Q U 1 B Q U F B R 1 J a Z 0 h B Q U F B R E l v d 0 R 3 Q U F B Q m d V W V I 0 Q U F B Q X d L T U k 4 Q U F B Q V l G Q 0 V l U U F B Q U 1 D Z 0 N Q T U F B Q U N B U V J I b U F R Q U F B S U 1 p e k F N Q U F B Q U d S W m d I Q U F B Q U R J b 3 d E d 0 F B Q U J n V V l S N E F B Q U F 3 S 0 1 J O E F B Q U F Z R k N F Z V F B Q U F N Q 2 d D U E 1 B Q U F D Q V F S S G 1 B U U F B Q U l N a X p B T U F B Q U F H U l p n S E F B Q U F E S W 9 3 R H d B Q U F C Z 1 V Z U j R B Q U F B d 0 t N S T h B Q U F B W U Z D R W V R Q U F B T U N n Q 1 B N Q U F B Q 0 F R U k h t Q V F B Q U F J T W l 6 Q U 1 B Q U F B R 1 J a Z 0 h B Q U F B Q U F B Q U F B Q U F B Q U F B S 3 Z U L 0 F W N D h y a W 4 3 W W U 3 d E F B Q U F B R W x G V G t T d V F t Q 0 M i L A o J I l R o Z W 1 l I i A 6 I C I i L A o J I l R 5 c G U i I D o g I m 1 p b m Q i L A o J I l Z l c n N p b 2 4 i I D o g I j U i C n 0 K " / > < / e x t o b j > < e x t o b j   n a m e = " C 9 F 7 5 4 D E - 2 C A D - 4 4 b 6 - B 7 0 8 - 4 6 9 D E B 6 4 0 7 E B - 3 " > < e x t o b j d a t a   t y p e = " C 9 F 7 5 4 D E - 2 C A D - 4 4 b 6 - B 7 0 8 - 4 6 9 D E B 6 4 0 7 E B "   d a t a = " e w o J I k Z p b G V J Z C I g O i A i M j E x O D U 5 M j g 0 M T U 3 I i w K C S J H c m 9 1 c E l k I i A 6 I C I x N z U z N z Q 3 N T Y i L A o J I k l t Y W d l I i A 6 I C J p V k J P U n c w S 0 d n b 0 F B Q U F O U 1 V o R V V n Q U F B e X d B Q U F H T k N B W U F B Q U R 6 V W Z Y L 0 F B Q U F D W E J J V 1 h N Q U F B c 1 R B Q U F M R X d F Q W 1 w d 1 l B Q U F n Q U V s R V F W U j R u T 3 p k Z D N 6 V T l m M E g 4 T m Z O a k 1 1 N m h D U m t N a 0 l D a E J C Q U 5 p R n N 4 Q W F z Q 0 R p S 0 Z x d E Y w R U t G V W 5 l c l d B V k Z S U n c v T F V Z d D F W Y m N s U 2 1 J Z 0 d X V 0 F B R k J k a 0 l Z M l h 0 Y 2 N u d j k v a m p 5 T l p l N z d J U z d K S y 9 u N D h I R D N I Z S t n e G Z 5 Z m Q x b m l R d 0 d n e F Z F U k V S R V J F U X V K c G Z M U m Z X M 2 l W M V J D Q k V S R V J F U l V Y T X d z Q k F S R V J F U m t k d G l Z Q 0 V p S W l J a U l y Z k Z 3 R U p F U k V S R V J H N k x n W V d J a U l p S W l O d 1 d B d 3 N S R V J F U k V i a 3 R C a F l p S W l J a U l u S m J E Q 3 h F U k V S R V J P U z J H R m l J a U l p S W l N a H R N Y k F R R V J F U k V a S G J Z b U F o S W l J a U l p S z N 4 Y 0 J D U k V S R V J F U n V p N E d G a U l p S W l J a m N G Z 0 1 M R V J F U k V S R z V M U V l X S W l J a U l p S n l X d 3 d z U k V S R V J F V G t 0 a G h Z a U l p S W l J a k l i V E d 3 R U J F U k V S R 1 I y M k p n S V N J a U l p S W l 0 O F h B U W t S R V J F U k V i b 3 V C a F l p S W l J a U k z Q l l E Q 3 h F U k V S R V J 1 U z B H R m l J a U l p S W l j b H N N T E V S R V J F U k U 1 T F l Z V 0 l p S W l J a U l 5 R z B 4 c 0 J B U k V S R V J r Z H R p W U N F a U l p S W l J c m Z G d 0 V K R V J F U k V S R z Z M Z 1 l X S W l J a U l p T n d X Q X d z U k V S R V J F Y m t 0 Q m h Z a U l p S W l J b k p i R E N 4 R V J F U k V S T 1 M y R 0 Z p S W l J a U l p T W h 0 T W J B U U V S R V J F W k h i W W 1 B a E l p S W l J a U s z e G N C Q 1 J F U k V S R V J 1 a T R H R m l J a U l p S W p j R m d N T E V S R V J F U k c 1 T F F Z V 0 l p S W l J a U p 5 V 3 d 3 c 1 J F U k V S R V R r d G h o W W l J a U l p S W p J Y l R H d 0 V C R V J F U k d S M j J K Z 0 l T S W l J a U l p d D h Y Q V F r U k V S R V J F Y m 9 1 Q m h Z a U l p S W l J M 0 J Z R E N 4 R V J F U k V S d V M w R 0 Z p S W l J a U l p Y 2 x z T U x F U k V S R V J F N U x Z W V d J a U l p S W l J e U c w e H N C Q V J F U k V S a 2 R 0 a V l D R W l J a U l p S X J m R n d F S k V S R V J F U k c 2 T G d Z V 0 l p S W l J a U 5 3 V 0 F 3 c 1 J F U k V S R W J r d E J o W W l J a U l p S W 5 K Y k R D e E V S R V J F U k 9 T M k d G a U l p S W l J a U 1 o d E 1 i Q V F F U k V S R V p I Y l l t Q W h J a U l p S W l L M 3 h j Q k N S R V J F U k V S d W k 0 R 0 Z p S W l J a U l q Y 0 Z n T U x F U k V S R V J H N U x R W V d J a U l p S W l K e V d 3 d 3 N S R V J F U k V U a 3 R o a F l p S W l J a U l q S W J U R 3 d F Q k V S R V J H U j I y S m d J U 0 l p S W l J a X Q 4 W E F R a 1 J F U k V S R W J v d U J o W W l v a 3 l z d E x V V m x a V 1 c 3 W F U r b F V r R 3 R W c m Z i O V l p S W l O c E N a R E F Z c k s 0 d W d v a U l I Q m 1 O U n F o V U t s U l V W R U N q M F N B e E 1 k S H B j U 2 t w S 1 l p T W p N U U h I M 3 p R T H Z k d D c r c 1 J F U k U x b D F 3 d U Y 5 W G Z K b l Z G S V V S R V p L K 3 F x Z 3 F y V j Y r R 1 J x T k J k W F U x Y W 1 w c W 9 O V n F o Z j F p c 1 J o Z m Z 2 a 2 x G Q X F G Q z Z z a 0 l p S z Y r U m h Z a U l q Y 2 d K K 2 Z I N 0 t 5 c 2 l B U 2 l S Q V F F Q U N 0 V m d z d k x 5 O G t K e W R E c V Z R a U t D Z 0 l K c E 9 w e m Z k W n Q y N W R z N D R y T H k 5 d j h 0 a k h I b n N N V W l s L 2 p i a X p E e j c 0 Q U d Q R 2 p F R m l Z b U t 6 d S 9 u V k Q 4 W C 8 r O S 8 v c 0 g 3 O W V 2 e j c z L z k y Z X Z 6 N z c 3 O F B 1 V n l P a H g 1 N n F N b H J h N 1 Z h c k Z 5 N U V 2 Z m R k e C t H R E J r Q 0 F F a E 5 U V V Y 1 Z V R t Z W V l Y V p a d F Z I U k 4 w U G Y 5 T V F F Y m t C a 1 V p R X I 3 L y t H b U t 4 Y l d o a F N r b 0 t n b 0 t D c 0 h 6 N T h u Y T l 6 N T Q 5 Z T V w M W 5 F Y W p h Z l J Z R H c 4 U H J G a X h v c j N L b 2 c 2 Z z F X c X h m Z n Q y a k I 0 O U d t Y X p H W G Z k Z F Z l e n p 0 d X h Z N G Z k Y T U x T 2 g 3 S 3 l z Z 2 F Q O S 9 Q e n c 2 Z W Z m b 3 F F a E F T T U d q V 3 E w V 3 V u c G F Y a D d O b X p R a W d 5 b V V 6 W X M y Y 1 B K a y t l M 0 t 6 Y U F H R G J 0 b T F Z d j M 1 O X M 0 K 3 Z x L z c z U m t T Z E F 3 T U x F W k d i c U E w c m p m b m 9 v N C t j Y n E r c X F u T F k x N z k v Z n l R b k p 6 c 2 N H e E F R Z 0 0 4 K y s 2 e k J l e l E x a H V X Z W U r N W g x N 1 J P N E 9 U S m s 1 R E p a Q m c w Y U p D d 2 J k b X l a U T J H a X Z 6 O G Z E e n h 4 Q k 5 O W H R k c X R T S T N O M W Q 0 b l p T V W h J T U h E N k t p b 2 d J N U 9 U b k M 5 c U N n S U h o N 2 U 5 d W R 1 M y 8 v Z m t S R l J h R m Z 2 M z R B Z 0 F N S E R r Q 3 R W a U 1 w S 2 N t d U M y U j l F b 2 t F Y 3 J s Y 2 V D M F d p e D F D a T F x d H h v b 1 Z L N 0 I 0 O F d M Y 2 N z c 3 R k d n N P S E R p Q W p S c z N O d m 0 5 R V p G N 1 l t Q W h J d X B F d n Y z M l c 2 Z m J x N n V y S G Z i T m 1 E S E R h V 0 J w Q z Z Q U m l P c n F h a 1 J F U k x U c m R h b j k 3 Z D I 3 R j Z O R 2 p Z S l V L b 1 h a Y k F a Z z Y r N m x W Q 3 F k S G w 5 V F U y U D N P a j g v S D J h e k d l W G w 1 U U F n a E p I U T B G Q X N Y c n p Z N G Z 5 M z M z N 2 I 3 d l h q a n o r T 0 t W T 2 1 D S z l M U 2 t w d y 9 Q a H h M R n k 0 V U 5 p M m F k T W 1 B R 2 l 5 T z l p b 1 V h U H d 3 Z 3 N 2 M k c y T G l v c X l l N j F T c V F E W W d s T D l m U T E 5 e j B U V U 9 U Q 3 d F Q k Y x T X R P b V R i U H J q d V d z U l N R b E p h V k Q 3 b D N i T l N n Z 0 l L Q k R y a y 9 0 b z Z x c U N 1 b n A 2 W G o 2 N m F k Y m Z Z M W x 5 N W J a a l h 1 c E R T b W J O M j h H Q U x 6 M D B r c 1 l Q b n k 0 M D N P Z H Z m K y s r K z Q 3 V 0 s x V 2 p C M D d G b 0 N 0 d F N V c k t 3 d l B Q U E 1 N Z X Z Y c W h V Y 2 V l U V F y V n F 6 Q T B L R k R I Y z Z 0 M j d w Q 1 J O M F B B d 3 N S a 1 J 2 N D Z x d X Y 4 U E h I S D l 0 d H k 4 M 0 5 0 W H Z 3 Y z R m K z k x N W V Y b m o 0 N F l j U k V o T G k 2 b E t v R V Z 1 M m J J S E p a S E p v Y V N n c k s 3 U H J 0 b F Z Y V V Z H U j N l d X Z 2 L z R h Q V B E a m p 6 O W k 3 Z H E x d 3 Z 2 U F l E Q z B 1 Q j Z W U 2 9 W d D I 3 W U J B S 1 J T S 2 J S Y U x U W n M y S U J o d z R Z a E 9 U b F p D R V o r Z m 4 3 b z B h T k h z N j V a L y 9 1 b 3 Z Z Y X o 3 N 0 d p b 3 F M R k 5 S T 1 I r M k J n S V N K e U F 6 R X h N V U k 0 S 1 N z c n c 5 R 2 p S N k Z R S 0 R C e D R r U V h W M m J Q M z k 4 Z m Q 5 N T V w N n Z M b 0 V a b 0 5 C c H M z N z d k N m I 3 V T F O U 2 J Y S T N O V j E 5 O V p U Z E c 1 W U 1 Q U G t C V l Z S V l d y V n J W c X V 0 W k x C Y W 4 z Z E l B M T M y U F J O U n h H R m l J a U 5 6 Q T h P S E R o Z T Q x R 3 p k d X h O R 2 p S N k Z V S 3 J G M D Z k S j J 2 M W R s W l d X V F h j Y n F 0 K z d V V l g 5 c 0 F y b V h q U n M z U W l T e V g z Z E 5 M Q l p q d 2 9 R S n V Q U E 9 P O U c v Z j M 4 Q X R t N W J x Y W 1 w U W l 0 T V Z W V 1 Y w S 3 J T b n E 1 Z n Y 0 N n R X N 2 R p O E 9 E Q k 9 I U G 1 E Q U J n O U 9 q U m l J b U p j V 2 d C c W o 5 T 3 B W Y m Q x a 1 d y M V F x e F d P d 1 F 5 b F F x R m U 2 O T k x N D g r K 3 l 6 R 0 Q 5 K 3 Z N U D U 3 N z c 3 Y m p 0 O E 4 w V G t D Z 3 d z U k V S d T V 1 R E J n O E x Y R n k 1 Y 1 F F e E 1 U T H Y w N G J k Y X J R Q n N V e E p Q b l R v V l d W b F p 1 S F R w R W d Z T k d v U m V 2 W G 8 x Z W Y 3 S m t 5 Z F J X R m d J R H c r U E 5 0 Z E N I V 2 Z i d G 0 x W X Z u d z U x c T V k S z J 3 V G l V U k 5 q b W Z 4 O S 9 l M 0 d 4 Q m Y z N m V m Z m 9 y R G h 3 L 2 p y Y m Z l Q W d D V W x w W T I y T D J z L 2 5 r K 1 B q N l l P M 2 V 1 R U Z q R 2 p C b m o 5 T m l s U z V k a T h P R E J q V j d Q Y k R Z M 2 E w W T l J d W 8 2 R 0 Z p S W l O e k l 1 W F B u a 0 o y Z E R j R F c 3 L z d K S j U 5 R V l t S W l W c T V j M m V i U V l q U W F B V U J v d W N u U H o 4 Z W l S W X V n M S t 1 e F p N a 1 N o M C 9 s N n l v c E t j R 2 V Q W H Z R c z J k U G p C N D l 1 a z E x V U 1 k Y X V u U X B w a 3 l a S W d T V 2 U r K z l W N W h C c T c 2 R 3 V s V j k 4 O D A z M k x w M U t 5 N W V 2 S W p 6 N T g 4 R E F F N m N P S U h r N U d U b z l Y b 0 F q c k 9 D T l N R a E l R R k p T V W 5 3 O V B S c z h 0 Z 2 V Q W G 8 0 d E x y V V p 6 Q V l I S 1 p M S n F L d W p Z R 0 Z p T W l O Y k 4 r K 0 h S R V J F Y 2 p M e T R O U 3 F j V E V p U k 9 4 Y 2 V O R 3 Z Q e n l 5 M 2 p 1 d W V j Q U F K b V p t U T V y c m p o Y m g 2 V y s y a 0 h K d F E r T z R l S G h t R F J w R W 4 3 O D h V Z j g 4 T U 1 Q b U R G a l J v U G 5 2 d i 8 r K 3 p B W U R G a X d Z Q U Z Y d D N k e n Q 5 N T Z x O T N y Z G V 2 V 0 N k T W F B N 1 p C O U 1 l T 0 h j U F Z x M W N S R 1 J t S n d N Q k F M R m 1 5 e E 8 0 Y 2 k 4 V 0 M w N m R Q S X l F a E F S R V J F Z G k w Y V J Q Z W Z Q T k 5 B R U J l W G g 0 Q T R Q L y s 3 L z h R R X h Q a n R J Y l U x R l J F U j B j R E F I N z F x M T l C T H B m a j U 1 O S 9 i c G Z 2 V D Z Q U l F L V l N O Z G h s O G V X W F g y N l g r e E N S K y t C d k h T S W l O N U d U a z R N R E J 3 N W d 3 W U l G K 0 9 T V F R 3 Q U E 4 K 2 Z Q e D h X T E Y z S D g r S E d j T 0 h F Q 2 d H M U 1 3 U F h y M S s z T 2 R i W U 9 T M z F W V l Z V Q T d O Z W t X T G h 3 S V k 0 Z l A 0 N 1 U x R l R F e D h j N y 9 Y V D d 1 K y s r d z V F a l J 6 Q n E x Q 2 h N b W p T c E x k O G l 1 V U I 0 Z U x q d 2 R X R m h J Y l p 2 M z Q 2 V k s x Z m l 5 U 2 V m e E 1 L R k M 3 R j Y 5 V 3 B r W j J j a k t T b k o 3 c n h Y W G 5 r R m d D M 2 c x R l Z R V U F B Q U N B N E 9 i d k N l Z F Z 0 d V d 0 S X k y R k E z c z l E U V V P R T Y 1 Z V h s R 0 R C Z 0 F Q N z B w e i 9 a S G N P R k k 0 b T Z M Z 1 l X S W l J M z h j O S 8 v a E 1 5 b V F 3 e l p z d 1 F B b 3 R J S k 1 L Z i 8 v e G 5 Y T H g 0 V V Z p a H Z M W H J z T l J P V z F 0 M z J 0 a U F n Q U F z V 2 J J R W E 5 Y X N 3 Y 3 F W S y 9 I c X E 2 L 2 F Q W W l l T 0 h F Q 3 F h b X B D Q W d J d 0 d P U F B k Y S s z e k R k V k 5 Y V j F W a T V j a V V t V D U 2 T W h J U U V B R U J Z V 0 J n V 0 w x N k 0 x M T k v S G Y 3 K y 9 z T D J 4 b H k r Z k J r Q k F R S H c 4 L 0 5 y O X h v Y k d o a i 8 r d X V 2 W T l D Z 1 F R Q n N F M E p F U j B k e j R V a W l i b 1 N C a F l q S U R S d z V j Z 1 J w Y V d t W U 5 X d V d 3 N k t N Q V F F Q n d p R G x s M T U 2 Q 1 V G Q l F V M W U 3 N l d Y W G 5 K W X o 2 S z J W Y W I r d z l 5 R U N S T 1 F r N U 9 E a l J z M z R x b W 5 u c 0 l M T D d 5 Q T Z P a G 9 u R G h 4 Q X F 0 V 3 J Z S l l M T W J 6 e n o r U H d N R E F 0 b n l M N U V K b F p X V l l 1 W E t s c 0 k 1 T 1 h T a 3 B L Y 2 p O e m N X e n p 6 N k x K V X V X T k 5 v M U V M Q 0 Y y S 1 l H e H J m V 0 N 5 K z h J Q V J 6 W j N R N k h i S 3 l z a k I x N n R R T 3 V U O F J 1 U 2 N H R m l J a U 4 y Q X l t Y U J R S 0 R C L y 9 2 e E d q M n R v W m Z I b U h I Z n g 0 a 1 V B U U Z 4 Y 2 5 N T y s r K z Y 3 R D N x O U h 0 O T g 4 d z J X T D E r T 0 t W T 2 0 0 U H Z 2 d j R k V U t z V 3 p 6 e j Z M Q V F N R 0 5 P d S s 1 S D V P b m p 5 S k 4 5 O T h F e j Q r U G 5 q N T V a Y 2 h r O G t j a m x t M G F C R T h Q R H p 3 O X R 0 d l k 5 K y t m W G p w c F p l Y 2 p s W E t 5 O H Z E K 2 Z Q b j h k U l R U O T J N M G g w Y 0 9 u U U l K c E 1 K U T R j T 2 J k R j V G b 3 V s Z 3 l v a W 9 w d U J n W V d J e U E y T U h U c 1 d Z c k h Z b 1 h X b H Z S Z 0 1 C c H c r Z l J w e X V W e F l o N k 8 r a H g 1 N k N F Y W p F V n U y Y k J I V 3 Z W a T R j R 0 d q b j N p V G U x T 3 B W S G p 0 d G R m U X U z Z H Z Q U F B N T T Q x M j Q z c m d n U W Z R d j M 5 L z d O K y 9 I M U t w R l A v O T c z O G h F b 2 x 3 N E 1 B Q m V I b D V B U U Q r L 2 U 5 L 0 l 6 Q X d F T 1 B H a m J 0 W j M 0 T E F i R G J q N j Y r L 3 h z Q 0 J B e E V a R 2 R u b 3 N W Y X J G Z i 8 3 M y 8 r R T J j V H F m Z z l F M V B r d 3 N C Q V J 1 U U d w V k 9 v d z Z M a z l I V G h 3 Q U Z x d E Z t U E h q b l Z Z U j h W c 0 5 1 U D Q 4 Z V B Z d G 0 w Y m Z 2 c n B K d 0 J B W U d B Z 3 l z d k x z W D c 5 Z X F T b n A r T z I y M j d E a U J F a k 9 F T l l K K 1 B u N T R k M T Y 5 Y W h a O C t l e l Z x N 1 p N e V l N V U w z d z U w N 2 Q r T H M y Y l B 3 O F B E Q W Z m Z m R C N 1 Z h a l o 5 L y 9 o b U x G a T F 5 e W Z z Z 1 B 6 O G Z o W V d G K 0 1 0 Z i 9 0 T G t z U 0 t S Q 0 I 5 K y t D R 0 t p N H V G Y l h m Z G R W Z E h s a 2 R F S F V o a 0 1 C a X N y a T Z D a U l q c 0 9 S d E k z O X B q V F N Z V E h u M z B V Z V R s N W V I R k Y x L 0 V p Q k V q W U x G W W N Q N z h l U n c r Z k J n S E R o e E F S V V V G Q U d E d z R N S D Q 3 V z k v a T B H R E J t S F B u a j M 0 O U 5 O U F V W S l N B Z 0 J R S 0 J R W U 9 u U W 9 o Z 3 d a Z 3 R q W V d Q V H U z W n V M U 0 x x e E h U d D J Z T 0 x F a V Z B b 0 Z F N z N m L z c 1 N T V n N W M y Y U R y U z R t a 3 d r V 2 l 3 V X l t V X h Z b z Z l M H R O U m h i R l J 6 V l Z k W E l 5 T W p B N G 1 K a V E 3 Z D B z e G 1 N M D Z k T 2 9 W K y 9 m c k I z O S s v d 1 d 0 a 1 p H U T Q 3 Z E l J M k Z w V k 5 C b 0 5 Q R H c 4 S U p W S 1 V W V l Z C Y T F X Q z d Q W k R H O X Z i d z Y 4 S i t v a z V I S z V 3 N k p n R E N 4 R V J H N m 9 Q U V B M N G N P S H N Y c j F h c 1 R G e F d I M T Z 0 V j Q 0 N D A z Y 0 9 i T U d X R m R G c G x N a H F T a 0 p O e D U 1 N T J J a l k y M U 8 5 Z H N O b V A v L 3 Y z W X Z u M j d N Q W F t V n Y z W n l v a U l p T n J L V 1 d C a D J 6 N F J r U n V T e V d S T 0 I w Z T N S b E p T R X F a U G 4 0 N 2 J i N z h k Q 2 9 V Q 2 9 h R 2 h P S G J z R 0 J J U 0 V q Q m h 3 Z 1 J N b W p R S l B q N C t U c y t W U 0 N T W U 1 t V U t w a 3 l a Z 3 Z 6 O G Z P e m Z 2 e C 9 w N m V r b 0 t T b k J v a 1 d M M n F V K 0 l p S 2 l 4 c k N G a F l p b 2 t 6 T 2 J 6 U k N K U k 0 w Y W 9 3 R F l C d U J y T k p v M k R m Q z N X Q 3 p O d m g 4 U k V W R n p z V X N Z R V J F U k V S R z V M V 2 V C a F I r U E V S R V J F U k d S M j J K Z 0 l T S W l J a U l p d D h Y Q V F r U k V S R V J F Y m 9 1 Q m h Z a U l p S W l J M 0 J h b k 5 T W W l J c n J K V E N Z V E 5 C b 0 4 x R 2 8 x T k J v T m p F W W p 6 R 1 l 6 e k d Z e l R D Y V Q 4 R F c 1 a H p G a n h y a T Z C S 0 p 1 a l l H R m l J a W 9 B M W l 0 V m x S V 1 Z x S z B 0 Q l J s W l d V b 0 x T M U Z l W G s 1 M U d v M T l I c T l x O H V q R m 1 C Z 0 l Y S X R U b X R N U k V U V V R z c k t 5 c E N U a z R Q c z d H e m s 1 d W J D W U R B Q U F F U W l F W l J L S l F J R E E r S H I 2 d 3 N 2 T H k 4 b 0 Z B c D R l M 3 R E b 1 Z C Q U p w T k J L c F Z D T E J a R E t w V k N J c E Z B S X B G Q U p I S 1 k z W k 9 J c U V 2 a l N 2 Z E V S R V R 0 c k t x c U N o Y 3 V Y T U R G a X h k U l d W a 0 p B Q W d N R E 1 U Q W d R T V J I a D Z P b 0 t B Z 0 t K V k t T Q 1 F T R j F k S 1 J O U T V z W V d G a U l p b 0 Z m T H k 4 b k R z M k R G Y 3 Y z N G R J c E V J d l h y M X d v Q U J B e E F W R l F X R l F 1 S H E 4 b 2 l J T 2 l X M n N C Q V J F Y l Z S Y V d r c D l 1 M 2 J o O X p j W E N n V U N p U W 5 K M l B B Z 0 F F T U t V U k V I W V N C a F l p S X F C a 3 N G Z 3 Z T M D l P U m x w W U d M e T h 2 V E p r e U J m S H g 4 W k J L K 2 F 1 V W l L Z 2 o 4 V j l a S W l L a U p s U l V W R 0 R Y c m w w b 0 x D e E U v L z c 5 T V h u e V p I a D Z l c n E 2 T E N L a W J v R 0 J o W W l J c U J H W E x s M 0 M 3 d D I 3 S V p Q S k 1 I U G 1 U T V R H e H J x N k p D S 2 l i b 1 d C a F l p S X F B R 2 5 U c D N D d m 4 z N 0 V C R V J n W l N V R k k 1 V E l T S n l B U V l X S W l J a U o 5 T F M w c E N X b G 9 Z K 2 Z m c G c 1 c 3 l a S E t 0 Q 1 J P U W k v T m V Y a U l p b 0 R x d l Z p d j M 3 O S t Q V X F W U G 8 z N z g v W n N 5 W U F i R l k 3 T 3 F 5 a U l p N k x R W V d J a U t p R 3 l 3 V 0 M z N z Q 0 U W R j d k h n U m l Z b U p t R H g 1 T W x l Y k p 5 S n l N U V l X S W l J a U F H c T F H c n Q z N z h h M W E 5 Y 3 d h d F F v a k J z M 3 p 0 V W x F U k V S R 0 Z p S X F C c 3 l t O D N R N i 9 V d 0 d B d 3 d H b z B 3 b T g w d 2 0 4 M n d X Q 3 h P L z l U Z l Y v Z T E x V 3 A x O W J m V E p j V E h 4 O F B Q e j g 4 b D k 3 W m F y V G h 6 N W d 3 T 0 h 6 N E 1 2 V j Z Q N U 9 S a 0 R C O C s z Q 1 c x R U J H U k l 3 W V d J d X F V c k Z Z c k 5 C b 0 4 x R 2 8 x M U d v M T l I b z l k R G 9 k R E F Z R E R B W U R k R H F k R U V y M G V y M 2 Q x e W F U c W Q z c X N G Z 3 M 3 W G F 0 N 3 N 6 R H d 3 U E J 3 Y 0 U z N V Y 0 c W x R b 1 Z G U l V J Q 2 d w Q 2 F X a 3 B z c k t 5 V U Z G U k F S O G Z I O H l h T l F 0 U l V W R T N w U T R p S W 1 v Z W t j R m c 0 T W V E U k 9 S V 2 p F W W o x R 2 8 x Y W 1 w c U h Q N m 8 x V 3 B V V j F k R G 8 5 R z R S V m h 3 a H h x N k F s Y 0 5 h a G V M e F F n U E Q w Z i 8 v d j B S S H g 4 U G l V V G l r a n F J a U 1 o R 0 x w Y z d E Q n h r Q 3 d z U n V Z V E J Z R U J s W l N V c U t p c F F Y b D Z P O H Z K e V Z G U l V v T H E 2 R 2 5 x O X Z r U H Z M U m F M N G V u c E N i b G N E c m x j R G 9 s R U F y R l k z T 0 F m a V V R Q 2 t V a G t k M X p 0 d H J T M H R B N n R 0 Y n R J U 1 V t Q n Q 3 Z j N U Y m 1 Y U 3 F W Q 1 R V M E 4 0 d U x p b 0 Z B b 0 l K U E p i c 3 A 5 a V l p b 2 R k a k N R a 1 F k e G 1 x M W 9 x Y W 1 S Z 2 d q d F g v S 3 l z c W d W c X Z i Z k g x d m I y O G 9 G Q W 9 v R k F w N G V Y b k J 3 O E 1 E Y 3 J r Y 0 h o N G V 3 c C s 2 c j J 1 L z V u b 2 F S R V J F N 2 9 r d E x F V F V v U 2 9 y S z F G W V d J a W l v a U l V R m h h a X R M U V V S c U 9 4 e G R l U n k r V l F L Q l R 3 O G Z H Q l F x R 0 F y N i t 2 R U V 4 O G Z I e m c 0 K 0 1 E Y j I 5 d m R 0 O G h J a U x x Q m h o W W l L a F Y x R 3 E x R U V 4 c S 8 5 d V N y b H d 5 b V F 3 Q k F R R l F L c F V J R E F 5 R V V x b U V V c W x F U U V B Q T V I S j V C M V p P U k V S R W 5 R a 0 R D e E U x e V d x M W 9 y a T R H T m 5 a M l N n c 0 x F U m h Z V 0 d 6 d T N U N S t 2 c m F C W k x h Z 0 9 M a j Q 5 U E J W U k 1 S R V Z G W H d N Q k N S R T V W V m x Z a U 9 6 c 2 I y Z G 5 a e U 1 u S m F W Y n J p W i t m S D B K R F E 0 V S 9 J U 0 V o O F B E d 3 V B b l Z F a E V S V V Z m R n d F S k V B Q U N O U m 9 P Y 2 5 C d 2 h w R l J Y V n p k N n Z F S 2 h R R W h J Q 0 h y M j d D b U V r N X M x e X h N U k V S R j F I d 3 d z U k 4 x W W N Y R X h N a k 1 6 Y 2 U z Y U 5 a U 1 V s R F I 2 Y k d C Z 0 l L S 2 p v e E V a R 1 l t Z V B Y d X l T e G N S R V J I Z E Z B d 3 N S T j F N V V Z F U k 1 q T X p r W m 1 a a W F x c X F n Y V A 4 L 0 h 4 U V h S M E 5 L S 2 l v a E F k S F E y R l F u R V R x e V F p S W l L e V l X Q W g 2 Z 1 p x U T B w R 1 J n W l V L c F h U W X p 3 O V B S R V p H W W 5 v N k d o R V I w Y 2 p J Q 0 R n S m x k S l J F U k U 1 S W l C a G F p T E t p M H R 4 W V V M R j V D W m 1 k b G d T U E g x O V V W c 2 J D e j Y 5 Z X V I c 0 x B d 2 l F U U 9 h e l V S R V J F U n V S U U R D M U V Y W W p R Y W t a b V p p V E 5 u e n F D Z 2 9 N R H B N Z j c r L 2 9 p T m p V V n N i Q 3 h D U T B O d m N v V k V S R V J F T G N Q Q V F 0 U U Z s S l d W N G N 5 W k 0 3 a H c 0 W U x U N l l j R E F n S V F G e G V I M k 5 o W U J B Y 0 h 1 N k J D S W l J a W 9 0 W m h Z Q 0 h x c E V 3 b W s 5 Q 2 F r c C t m N z d E Z j A 5 T V R B d 2 N P U k h 4 O F B F T U t F U k V S Z F Z v T U x F U 2 R q R W F q d 2 F s V H A z R D Y 5 R 2 1 u c l N r U k V S R V l Q S G d 3 K 3 Z Y c k I 2 b V V Q K 0 p F U k V U V X V m R n B o c W l U c U t t c F F Y c D Z P c z Z l U F F 1 V H l X U z N 6 O V B U R S 9 I e D h V a E l T R U J n W U t D T E t p U W l J a U p x Z n d 3 c 1 J H N n V z c k l T e D Q 4 Z n g 0 V U x G M k N 4 V 0 9 6 M l J V U k V J R E V 4 R V R F e E 1 X e E 5 J U 0 l p b 2 k 2 S l R 6 a E V i c X E w d E J U S G p 4 O U h S a 1 l H c k Z h c j N i N i t m Z n R p e E l n U k N B O F B k M U Y x U k V S R V J E Y 0 h B d 3 V S b T F H c F Z E a D A 2 Q k F 5 T W p M c 3 R v d E V J c 1 R H e G 1 M a 3 l K R W N S R T l F U k V U Z E J n T U x r W n Z R N i 9 W S V Q w L 0 h 5 W k 1 u W V R h Y m h l M W l z U m p 4 O G Z F W U 1 X S U V W N T h u S W l L a W J v Z U J o Y 2 p G T E J Z T H p w N D l p N 1 M w T k d n M E d t R z d X Q 3 h H W W 1 J a V J v d 1 l B U j h m S H h k V 1 N F U k V S T 1 E 2 R E N 4 R U x u V H Q y a l V j U E h n U V p X V m x k d H R q W W 1 L U W 5 K e k 1 G a F V p S W l M c T l o a F l p R n l n d X J v Y V A v N z R J N j V l d l d x M 1 B U Z z R H Q k 1 u V G t S a 1 p L U 0 x L a U 1 p S W l K e U x 3 d 3 N S R G V S M V d y R m 1 U T m 5 j T 2 p R S V J n T U J t R z d R c U Z B V W x J U 0 J n N G N D S k Z J N U 1 J S 2 l Z a U l p T n d M Q X d 2 U l R W S l Z W W V h k d T N j a k 5 6 Z F g y Q 2 F S U 0 R C e T V F Z 0 1 I e j R j T X B u T W h k V V J F U k V S d V N j R 0 Z x S U 9 a c l Z h Y 2 V y V U t S d y t m T m h 1 a G Z x d 3 N E Q k 1 u e j Z k S z l N V E V S R V J O W U t C a G F n R F Z W W l d Z d G V 1 W F N n b 0 t C Q z J T Y V Z T a k J z M 0 R z T 0 d E V 1 A z T H l J a U l x S W 1 N T E F R Z F p D T W p B e n M y Y l B I Y n F 4 S 1 p H U W t w a z J i e H R t L 2 l J a U l p S n F K Z 1 l X b 2 5 a b k 5 a a H c 0 Y 0 F D b l Q 1 O F d 0 c 2 5 s Y 2 9 3 Z l B 4 N k R C d z l t c X d v U k V S R l J D e k N 3 R U x V a m x V c U Y 3 N z c 3 R G t W R l J j S z I 0 T 0 J n e k p 3 N W s 2 M H F S R V J F U k s z Q X d F T F V U c T V l d l l y d n Y v O G V l c j F l M k R a N D h H Q k 1 u R G d S V W l s L z F J a U l p S W h h Z z A 5 U l J P M 2 d 5 S k V q T 0 h y M H F Q Q m F K c E 5 o N n R T c E d E Q m d n Q X V y S W l J a U l 1 c j h H R m l J M n N C c 0 5 1 T 0 h I M z d B c F V 1 W G h H M k J n W U d Z T l d z V 3 B 5 c 2 1 J a U l p Y W d j T U x F U 3 R w T l Z x c 1 g z N 2 R 1 V G w 1 U W 5 i N H V M a U 1 I M z Z k Q z R D U 1 V S R V J O U k 9 H R m l J V 3 F H c X F n c W J O b T F D W l d X b H N H M 1 V x R k V Z T z N Z c 1 p 3 R W p J a U l p Y W t j T U x F U X R W R k J R Z 0 s x Y n Q w S 3 I x U U l B U k N J U n B r N m R p b 1 N F Q k J k W F J r U k V S T l Q x T U x B U X R V Q j J k a m E y Y n Q w S 2 s 4 a 0 V 3 T G E r U 2 t w S 0 N u c j M 3 d T N h d 2 9 p S W l J a T Z L Q V l X b 2 1 h N m R 1 M G F 0 b T N i Q n J Q W k R B Q l F L Q l N Z U F h z M m d v T 0 R Y V n d a R V J F U l V k Z k Z 3 R U x V R F B Y R G l y K y 9 Q K 2 J O b X d k Z l g x O F h W M F p F U k V U V X R U R 3 d F R F h o e X B V c i t P N j c 3 K 3 p D e W w x M z N R V W Z I e D h Y V j B a R V J F V F U 5 V E d 3 R U R Y a X l w V X I y T D U 5 T 3 l 3 V 0 N 3 Q W d J Q 0 F B O C t i T l k x Z 2 h J a U l p d W t r W V d J Z 2 F r S k 9 U Z y s r K y s 4 N H V y T n g x M T E x U U t C U X V y b 3 l J a U l p b y s y Q m d J W E t p c E t U R W J z e U t V c W 5 F d k h u e k d G Y U l p S W l J Y m p L e H F 3 c 2 d j a m Z W M W R Y W X Z I a 3 p E Q V l E Q U 5 0 c 1 l I U G 5 6 b V Z Z S V N J a U l u S U J C a G F p T 3 J S Y U x i N z k 5 b H V v M V d v Q W d J Z U h C K 2 J N b W N N e E s w U k V S R V F 1 d 3 N C Q 2 R J U F J h T V R X c l Z 0 U l V W R U J B S k J J S l B q M X I z K 0 5 v S 0 F n R j F k R 1 J F U k U x S D B 4 c 0 J E Z H N H Z l B I a F F V R k F p d m Y v V 3 J Y e U V p S X N L R k Z S R V J F U k V S Q X d z U m d K T W 5 U K 0 x T c F V 2 Q z Y 4 b V R K N k 5 m d j M 0 d X J J a U l p S W l J Q U F Z V 0 l t U m 5 a K 1 B n d 1 l Q Q z Y 4 V E V S Q X d a T X N T R k Z S R V J F U k Z S T F F Z V z Z 0 W l V L a F Y y N 0 5 n Q n E 5 V U t B S W l J a U 1 E R W l S T m R Y Q l V S R V J F U j F X S m d v V z d M Y U R S a T I 3 W n Q w T 2 w w Q U d 6 V E Y 2 Z W t w R U F p a 2 J p N E 1 p S W l J a U t x e G N C Q z N k Y k J n d 2 R S V W x J Q z R K Y 1 p 3 Y m p X Q 2 h F U k V a R j d Z V 0 N o Y n V u Y X R X d j Q r Z W V m a G R k V H B r e E J h R 2 l v Q 3 l z a U l p S W l J b W N Z V 0 t q Y j B X c T E y T D E 3 d C 9 B N k 5 q W V d n d 1 l O Y 2 1 G R l J F U k V S T l F R Q m h i c W R 2 Y n M y U 0 9 z W k s 5 U U t E Q m x 5 a F F Y V j B S R V J F U k V E V 0 Z n b 1 c 3 b C 9 Q b n p 5 T X J L R W w 1 U G 1 6 W U 5 Y b D V l T H F 5 S W l J a U l p Q n J E d 0 V M Z G h r c W x 3 c j U 5 K z R U W G d 3 Y 1 B S c D g r Z l Z 4 W E V C R V J F U k U x a V l H R n V n V 3 I x W X B k d T N i Q l l E Q U F B U H o 5 L 1 p H Y 2 5 P e m l x b 2 l J a U l p b 0 t R d 3 M x Q z J r c D Z j a k x 5 O F B B Q 0 F T a V R C a n h n e k k 1 W E l Y V j B W R V J F U k V U V 0 Z n b 1 M 2 d n B L U U V S N D R j R V Y 2 U E d E R U M 0 Z U h o T H F 5 S W l J a U l p S n F M Z 1 l X N k 5 K U E p o S j A 3 Z D h K a X N R Q U F n b 0 9 E T V d i T U d C Z F h S V V J F U k V U T n h j Q k N Y Z H F K R X l k U V h s N E 9 3 T G F h L 1 l 3 W k 1 5 Q 1 J T R n h j R l J F U k V S R T F G d 0 1 M Z F Z r c W x R c k h q e D h Y W G 8 4 Z V B S b z l l d l J 3 W V V W R V J F U k U x R k l p Z z h G Z 2 R Y V V I 3 Y 0 V L N E V 4 b E 5 v N l V a K 0 N D S 2 g v b H h o c m 9 6 R V p Y b D B Y V U l U d 2 x N Z 1 R L Z k R E U U x 4 e G p B K 0 1 3 T 0 N B Y U l s Y 1 h S V V J F U k 5 S R 2 N y b m M 0 W k d t U 3 d T V 0 F s M G w z c i t 5 Q n h k V W V h N H V o Y 2 d s Q n Z w R j R K R y s w e E R t R 2 V E c V V v a U l p S W h h c l V z R 2 x n d X F Q T H l X c 1 E x c W s 5 N 1 Z w U k M 1 b E V M c W d T Z m p i c 2 R B d n d o W G w w S k V S R V R V S 3 M 0 Q 1 M 2 Y 2 V 3 M U t n c T J S W U l i c E J i Z E x q d F l 4 d E t O Q l Z 1 c m 9 V S W l J a W 9 u Y l R h U U 9 M R m N E N 1 Y v W X d y Q k R W b 1 R i c D h m N l Z Q Z W p V e m F a R V J F U k V k W F R h d 0 h L b U 1 w d G p W b 2 l j d U t E S 3 c 1 b k t i R m V Y U V V S R V J O U X V P b T F n T 1 Z L Z T R l b 1 N p T n p X a 2 Z K T V Y 1 Z E F S R V J F M U M 0 N m J X Q z V v T X A z Z F F s R W J v d X R q M F J F U k 5 S V m R O c k F V b T Z z Y 1 h V S l J H N k x Q e D l F U k V U V V Z Y V G F 3 T U p G S V l r Y X h w O F B J a U l p N m l v N m J X Q W h J a U l p S X F L d W o 0 R 0 Z p S W l J a U l q Y 0 Z n T U x F U k V S R V J H N U x R W V d J a U l p S W l K e V d 3 d 3 N S R V J F U k V U a 3 R o a F l p S W l J a U l q S W J U R 3 d F Q k V S R V J H U j I y S m d J U 0 l p S W l J a X Q 4 W E F R a 1 J F U k V S R W J v d U J o W W l J a U l p S T N C W U R D e E V S R V J F U n V T M E d G a U l p S W l J a W N s c 0 1 M R V J F U k V S R T V M W V l X S W l J a U l p b z A 3 S m F y Y T R 1 Z 1 R v W U F 3 c 1 J F U k U x S 0 N V b E J U a z V P W G J i U 2 t 0 T E c v M W p O c H R k V k M y M T F z V 0 x G N k Z X c T R Y W F J V V k Z 1 U H Z 1 d T V H V 2 x p W n N P M 2 J z R 0 w 3 L y 9 2 d F d Y W C 9 y M X E z N D A 1 L y t C S l B K M U 9 a Y X o 1 M D d o N V N V R k J R V k Z T R X J L d 3 N Q U C 9 3 d z l 1 L 2 Y z K 0 R 4 Z k E 5 M 2 Z s S l h G M E J F U k V U d E p 5 Y 2 5 C N H N Y T D N i W S 9 2 a m p q M l B 0 M n J Y T n V z Y U 9 I V H N h M 0 d j M m 0 3 R m d 3 W U p H e j A 5 T l R V V l V W R l N 6 N 2 t X d X A 5 R m 8 4 U F R U V D J Q V 3 J G b F l 1 S E F o Q U 9 E N j l l d W 9 x Y W 1 C V X F r V W p p c 3 V M a 1 p x Y W l v T 0 h q e U l G U 3 R X S U N n b 1 N O a G 5 0 V n B S W F Y z Z D R E M 0 N 3 c 0 p 3 N m R J b G Z Q Y l p a N W c 5 Z T N h R H g v b j U r V F Z a c j R l S E J 3 R E F Z c k d n V j Y 5 Z W 1 E U n B F d G F 1 W F l 0 O S s v Y m h 1 Z W V l Z z F q Y y t P Z n h m Q T k z U G d 3 c 1 J F U k V Y V k J x Y W l v Q T J 5 Z m x 6 e i 8 v U E 1 h T U d T T n N B d 0 N q M F l n V k s x Y m c v d n Z 2 e C t q U m 8 x d D g v Z m Z l Z X c 4 O W U v W j A y R D U z N 3 R 6 V 0 Y w M H V z W C 8 v Z m h p T l J x U 2 t w Q W p i c m w y N 0 J y R l l q T j Y 5 Z X d 2 Y l p z M m F o W m l Z R 0 t 4 Z X Z S c V B Q Z l l Z U H Z y b 0 k z a D V l U U V B c X F 1 c m N l K z k 5 e l o 1 c n k r K y t B S m Z m U E Z G Z y 9 z Y k M 4 d T F h Z 0 9 M e V d T Q 1 Z D c k Y v Z m Z m a j V F a l J 5 S X J L N n Z K c 0 Z J W D M 4 T 2 R C d 0 5 M Q n h q W G 9 6 O W 1 o Q T B C Q U t 3 O D g 1 V 0 x x M m 0 3 d m o 2 a H l O V 1 V 3 V 0 J w Z m p O d W Y 3 O X d Y S 2 t w Z 3 R I U z l p Y l Z B W D d o a V B l T H h K N m l z M U F a T l M w N j k 5 N W U 0 d 0 F B b W R X R k 9 G R i t w Y z I x T k 1 k Q X Z 3 a G N y a W x z b C s r Z G l L a T E 2 b j g 2 N 0 8 z d E R X O X Z i K 0 g x b 1 V P S F l E Q V l N S E h p U k F R S E I 5 c 2 R x O V B w V U Z K U 0 l y d 3 V L a W 9 T d m c 0 U E R 3 Z G d l M m l z Z l Z p b H p t M 2 5 6 c D B Z U G 5 5 N D h Q O F d B R E l 5 T X R D N 2 Q y O G h I T l F h T 0 h B Z z N u N z d i V n k 2 Z E 1 u d S 8 3 K 3 Z y N j l k R U 5 I c G R I a i 8 v Z m R 4 K 3 Z S c H p K O C 9 I O U 9 t V F l O S U p C T D I x O V R V W U 9 m T 2 5 i a m p q a n N n b D h z Z G F x b 2 J u a H J p c k N Y e D N Y Z m Z 4 Y U p G a T N E Y m J i Z n h Q Z H l G T U x D M G t F U W t o d G x x Y W Z T W U V F O C 9 K Q V p F M z Z T S 0 9 w Y T N S S T Q x U T M 0 R E F E a F J j U l d 2 b n Q v U z V E b m h Y a 3 F z R 1 R J Z l J v c 0 o y L 0 p Q N H Q 5 W E Q 3 U 3 B o a m x S b 3 p F e U 1 B Y j M 5 a H F I U j Q 1 L 2 h I S k R U Y l B Q d l N m Y U Z s a D I 1 d i 9 V N n N B U z R S M k l k N G M v Q k F D N D g y R G o z U 2 x D U F A y e G V z a H Z v R E 1 i O F B u M X c 5 a V d k N k p W O X l R a T Z t Z y 8 v d m d q b 3 F L a U h N S U t Z Q n N q O E 5 4 e n p 3 b X Z u M y 8 r Z W V I c m J k d T J B U U F L Q 3 d 2 W n o 3 K 0 x 1 T 0 t W c m F N Q U F D Q U F T V V J C V k h 6 N U 1 n R G 5 J Y U U 1 d 2 V I U l J 4 L 0 Y 3 Y m Z m R G o 4 L 1 A 5 V F U x T 0 R 3 N G N Q N C 9 Q U F B N V 1 R J R U h 6 N D R Z Y 0 l E Q X g w T 0 t l M H R C V H A 2 Z W s 0 Z H V 3 W S 9 2 e m 5 Q e U 1 1 T H M 3 a G 1 Q d n V 1 d z h U S m t 4 d z J L N 1 Z h c k Y 4 K 1 h J O D h j U V Q 2 T m V 2 b j h O K 3 B W T E o 5 M 0 F Y d z h C U 2 g w d 3 N o Y S 9 V R S 8 0 e W J 3 V E l G V k R L R m V q a D R Z d G d E e i t F Z X Z v a j N F c 0 p n O F d F U D Z U L 2 8 w U H J T Q W t m M X F I W E I 0 Q j l 4 Z W V o T W V t Y l B H N U 1 q e m p J e E x h M 1 N Z V k I z Y 1 R S T n V O N j J Q N 1 J r W W 1 s e U 5 k V X R M N U l B R 0 Z l Q V J n U j J C Y 0 F r R j U r c F V W a H h S V 2 1 o Q T Z D Q 0 l D W F J J N W N U W m 1 y e X l H a W J x e D J r S E h k V D V a c k Z S Y 1 g 0 L 2 p 4 N C 9 q M X I z L 3 Q 5 T n p o d z R k a n g 0 N G R P S G Z 1 S E o 1 N D R n b T c v d n k x R D N o L y 9 l d G Z P N m h 5 d X R u c W R o V U V i S z B y Y j d 6 e E J w W X R X N G I 0 K 1 B n b X o 2 O G J T S j U 1 N W h s a 1 p X V k J K Q k x o N E 1 H R E 9 I R G d n R E N M b D h W a W d k b H N k c G p W N j g 5 L y 9 q U H V 2 L z k r M 0 g z M z N Y Y X R N R X F s M H V r N G t 0 c U I r M z U r Z m c y T 0 0 r R j d 1 R 3 R o W U F H d 0 t H W X F w d l Z N a E V 3 c 2 F k Y n h Q b E p Q M U p o M E h W Y l B 3 e k Z U T y t 6 Y X R Y N n F 1 T n F z d 0 R J c D V K Z C 9 x S G J r L z l T c 2 E 0 K z l F V m l N R m p Q U 3 l q S m F W K 0 F O T T h O d m d R Z 2 l X Q U Y 4 b W Y y L 0 5 s M n J v N G t n d 3 V T U V F R Q 0 F m R z B G V G x W Y 2 M y M U J S T l N 0 T 2 V z d V U y d l R w a z B 3 b T g z W X R H a 1 Q 1 c y t m a j N Q b n p t S F V x R k V P e D U w N F l X c 2 w x d W t j Z i t k O T l O R k h k b D J J Y W p Y b k U z b H l M L 1 V m K 3 Z m d T N R d X h X S X p 4 N D h k R G 9 W Q z A 2 R n E v L y 8 z d m 9 k R m 9 v R l F x N G V I a E F R O F B E M G l s V W t p b F V r Z 2 t F b 2 p G W X V H L 0 l w R U l J c E V J N T g r Z n g 4 c V Z L K 0 h s N W R W Z 2 l L N U x L c F Z D T H B l a n B 1 Y V h E e k h 6 O H Z L d 1 l j T U d Q U F R R U T R p S W l C Q z I 4 e j N j T l R D d 0 F N a l Z s a m N Z V n J S b U E 4 b 0 5 O Y W c w Y U Z C c F V L U E N v S W F u U k 5 h a G d j V m R o S G t w a 1 h D a m E 5 d F B G V m V i M V d J U T Z S M k V 2 a j Z o Q U l E a j V a Z W h i a 1 l v Y W 9 p Z n p C d l R l Z z R H Q U J 3 c H p j Q j F k V 2 1 y c j N V e m p P M F J p e E J Q Z n d E Q T l y d 1 Q 0 S 3 p 3 U k 9 S S 3 R Z T 1 g 2 O D h h V m x W V m h S O S s r Q U V S R V J I S X k 4 d k Q y Y k 5 u O G V L T E w r S 1 Z W M T V C W W 1 L a T N U V U 9 I e j R N Q U h q M j J X Y 3 h m d n g 0 T E Z t e X h P N F R j T 3 F h R G h 3 N G d N a k l T S l N Y b D Z P O H Z M e k I 0 d 0 l E Q X g w Q 3 p k Q 2 h R K z J t R U x a W U x E Q V l E R E F Z R E E x Z X A w Z V B I d m p y W C 8 r S 2 9 V T 0 g y b T E v O T k x M z h l N j c 3 O X B 0 V z d 4 N E 1 l N j Q 0 d z c 0 K 3 Z x a X N y S l M y T D V 0 M n p Z Y 1 A z N G N q e j c 2 c U 4 z e G Z B O T N E U X d z Q U U 2 V V g 0 S F p h a 0 c x V V l 0 c W t 3 N 1 Z S a T N l d k 9 V Q k F N Q S 9 y L 3 d Y d X d 2 U D N O U j Z t a G 9 u M F J J Z V l o b C t I e k 1 a M D N 2 K z h r d m 9 1 L 3 l U S 0 5 h c G 1 q e D N l c y 9 C c V A y U j N w S 1 g z c X o 3 V G I 4 U k 1 B Q m J G N j R B Z W R P Z n p H a E 5 C d W d 0 U m 9 m d G Q w U 0 9 n S W R Z Q m 9 2 V m l z K 3 Z I M 2 J Z S C t I d D J D Z T J J U X F w W j V Q S F Z 4 d D F M U j d V W D l l Z G t i W l B K N j J 3 d 2 1 n M V k z e n d n Q m F k Y j d L W W t W Y V c y Z X I 3 R X h F M X g 3 L y 8 v V y 9 v Z E R y Y 2 Y v L z l l U F h W V n p G N j l H a E 1 t V E l G c j c z M k d 0 N T c 3 e j M 0 K z l z K 2 V M b D Q 4 U 0 w 4 L 2 Y y U m s 1 T 0 Q 1 Y 3 V Y N D c z M z N r T n V i a T Z l Z m Z a W k F C Q 2 1 2 N l d 1 N W V 6 W n N 5 Z 3 N M Q V R R Z U N z Z E F D e G R 1 d F J w Y T B S V D V 6 b F R k M 2 F 3 M m k 1 Z k R 6 N z R J T W F N R 1 N O c 2 Y v V F J S N F Z K Q U F J R E E x R m F h d n N n c z d L e U V 0 O S 8 v e j J t V E p t Q 0 h q M T Z D T W Z 6 U G R 4 M U 1 M Q U F L T k p W W V Z m Q m F W Z V g w Z T U 2 S z R M e C t J R G J o U W Q x d F V t U G R 6 T y t i L 1 N o Z U Z Q e T Q w N j N 2 N U J 3 b D l Q d E 8 v T i 9 3 Z 2 R a Z X d F Q V V w R U V r M j U w a V F L Q X g r S i s x Y X c 2 U D h 6 Y T Y 5 R G R 6 R W Z x a V Y r R j J U N X A y V j k 4 M 2 1 u c l R 1 M U E r T 2 F Z R U R J U U U w S U d O b n J N d D d u S F d q M U J R R 0 p B T l B y N T J x W k d G R U d F S m J F e l d u e U 5 L c U 9 H Z 1 l X S T J r M 2 R o N 2 x h M T Y 5 Z n g v Z m Z m N D h a T T J h Z 2 I 5 K y t 3 d l p I S G 5 r R W p 6 e n l D T j U 2 N n k y c 1 h M a 1 N n R z J o d i t U a 1 p K d z l l e G J S M G R G W X R X b 1 Z Q d m p n Q S t H Y 1 Z h d F d R Y X Z W W X Z Y c T F W a X p a b z J 3 W H N j L y 9 2 R V B 6 c n p V a V c z Y n R n M E t o U U t q U j Q 5 R 2 R Y V T E v d m E z d n p r Y 3 M y d l h M c n p 6 e m p z W U 5 H a V F r e X Z Z T k h j Z G s v M z c 5 K 1 B W V j E r M T I 2 Y l g y M 3 B u a E l l S D I 0 M D d z V m d z O F B U M E J B Q 0 V o b 1 l p T H k 4 U E F Q R E p K N T h B c 0 E z U 3 I 0 d n Y 0 Y T Z E Z 2 F X V k d u c X d i O G x 4 a T Q 5 L 2 l H S m R W W H V W W k d k b S t D M T R v T T l F b 2 F 0 Y l p u V U I x b D d j M 2 1 I M 0 E 0 R G s 0 Q U h 3 a z d Y O E I 5 e l o 5 T D l 6 b z B i R F N 5 S 0 g w V 0 x H R j N Y R 3 J 2 V H o 3 U W 1 w U 0 l 5 T H F 2 d z I x Z H F Z e H Y 2 Z j F k M W 5 0 S m h 4 O S t F M 0 l R S 3 d v T S 9 F T n Q r W D B 5 Q V R V W H V v S G R C Y 2 Y y R T h z O W 1 N T j k 5 O E U z N S t m b m p 3 d 1 F m d G d v e E N v Y 0 F m L 3 Z B S H Z Q V F N T O W k 5 Z X p j R 0 R C a U F J M G V P N E p G S E h z S D Y 5 Z X N C Q U g z N z l z V 2 F O V 3 V F Q W N z O W U v W k V X R m d Z Z X Z i c 2 l Z e U 1 E T X l i T n c 4 Q U 1 I T G t T T H p 6 e m p 0 W X V Y S W x K S k x t a l E w b D k 1 Q 1 R r N E 5 E a H c 1 a D N y e D V t R H A x S 3 B Z c 1 d Z T E 1 6 R X p F e H N Z S 3 g 2 a l Z h b X p j d U J F V E p r e E F y M T Y 5 R 3 J 5 V 3 M 4 a 2 V u S E h X N W F 5 c X l 2 Y X N V b m Z S e X R v e E t M V 0 J K V E l 5 R W 5 2 M z d z V z V j K 2 Z 3 d 3 c 4 L z R E Z S 8 r W T N k a k h j N U 9 U b D h E M 2 N o R E N 4 Z G p K L 0 1 H N C 9 G M 1 l i a G d i O T h j c l l 0 N 3 d R K 3 V i c S 9 5 Z W 1 Z N n p w Y W R o b m J H N W 1 T O T Z Y R W U r e G V p d 0 R N a W J K M W l W S V p O W G p 1 e k Z l T j N t O U V Z R i 8 4 c n M 4 a 0 F J R E p h d i t n S H V y c G o 1 b m h 0 d 0 N 3 R G Z T d k c 3 S W V q c G 1 L T 0 4 4 d 2 5 L e T R p c n N P d m V s d 2 J u M j F B Y U 5 1 U z F C N 2 1 4 U X l D R E U z e H U x O G R 2 M F F 2 c z V P Y T l I N V Q 4 Z l B 4 d W l n Z m d 3 c 1 J O U X V k R G 9 k c E Z J c H Z 2 e n l T d 0 M y d 2 N p U F B m W V l O b T d j a U l 5 T U R E e i 8 v U E 1 P L 2 Y 4 Q l l P e l l z U m c 3 Z G l 5 K y 9 Q S k x M R j Y 4 R 0 J N b V R H a H k x W E d S U 0 l U W n M y Z m p 5 e S s v e E x o e D Q v R E J C e C 9 n M U t s V H V P Z W V l e H h t Z 2 l M M z k 2 O S 8 v U X V l b n A 2 W V B Y c z J s R W 9 s Y n I z M V Z y e n h 4 a H Q 0 N D Q w M 2 9 G Q W 9 Z T F Z h O G R a Y m I w R 3 Y x M l B S b 2 t X T l h x d n V O T U l 0 V l Z C U U F N R F d p b E p M c m J i T l Z G b z d a a V l 1 T G c 1 Z m Z Q R U Z W c T l l a m N q S V N O e H p q L z F 6 U 1 h G e E 1 k L 0 R Y U W d E U 3 h 1 O W R Q W S 9 L T k x i d D F w T U R V M F F 4 a k 1 z U G J I Q m J w O U 1 K Q k h H e D d T M 0 l j c G V X Q j Z Y S W 9 3 Y n F U S H A 4 S D h a T z N H c 0 x L d k Y x e X J Y V i t O c 1 Z V N 1 R C O T R 3 T 2 l n V 2 t k N U J B S U F 0 d W V u S W J t S 0 F m S 3 p Q T H l 2 T D F u O V F Y M 0 N q W m F q R 3 B N T T N P Y j g 4 L 0 k 4 T W p F R 2 N i e G d B b 0 Z o W D F X U l l h Y T M 2 L z g 4 R y s w Z G p j Y j l w R H Z 1 c 1 Z p d T h K W E x j M X l j W k F G Q 2 l W M k Z M Y n Z Q R y t 0 U l Y y d 3 B t Y k 1 I Q 2 5 F U k V E Y W 1 x c W 9 L b n A 2 Z l F w Y V Z 1 b i 8 4 N W M r Y l l q U W 1 v c j N a Q X N w K 2 Z Y N k 9 m b n R l V m t w S 0 N M V n U y W U 5 H a V J S Z z N i a H h T V T F Q d E h q U 3 B j M G h Q V D h m a H c 0 Z n g 0 S U 1 Q Q 2 k w Y k N 4 Y 3 V 4 U E x s e T d G e T V V b z g 5 O X h 6 K 0 9 T V F Q 1 Q 1 d s b 1 p W c T F i W n R Y N D Q w N V l 1 W V p j d l g 0 Y W Z u e C t D Z 2 9 L R W J S V V Z 0 b V V T Z k g x O U F R Q U p D U W t R a V V U U W F E U j Q r Z V d Y S V p Q S k F O a T Z n W V d F a E d E a 3 l K S E 5 1 a i 9 B O T N C b j B P M E R p M V F r U W F p W G Y 0 U D d B K 1 F L a D h I Y W V a c G Z t a S t M O U Z W M n J 3 R k F a Z F E 2 U F J h Q X N L W k p l N U t J e E x p d j k z a k 1 q a H d s R E p M U H F D N 0 E y Z 3 Z i V U t K d m V u Q j l l O X g v Z n U v e E F H d 2 h h V 2 Z C c V d h Z F U 2 d H U 4 Q m d a R 0 N P c z Q v T F o 5 Y 1 B D Y k d 3 a W l I Q m Z i M X N 3 S 0 R Q V X R I a 3 h 5 c 2 J V L z M 5 M m E 4 O G h E Z T c 3 U S t 3 T U J N b D l B Q U Q v d k x J U G h o d W h R e W F X N E U v O V o r S k E 4 U V V j S z c 4 T V N 5 T 2 Y w c 2 h F T n d K T E J 3 V X d J d X B l c 3 J P e j d R W W U x N W 8 x Y T F h V D U 5 W m R U e U 1 r S k t S W j k 2 d X V y c 2 J E R H o r T T F h d F h Z K 2 p R b 1 h 6 U T Y 0 U 3 F x c X J 3 M W x 0 d m 9 Y Z n Y z c m p 6 e m p 1 R j d W N W V Y b G k x Y W h X Z W Z 2 c H A v T z U z d j R Q W m J N W m Y v d k l Y R E J r e X B K R 3 I y Y l J t N E g y d E V 5 Z E 9 Z T k N n U W F p c 3 J F U j V l V G 0 4 d m I y e G E 5 Y 3 V 5 T 1 Z 5 a E l l S H c y S 3 g 0 U D M z M z R m V m F v V 1 B q N C 9 k Z S s 3 Z 3 d Z T U l E Z z d H b U R G a i t C N 3 V R c n A 5 W U F u M T h t O T A 4 U G I 4 W H V N e H Y 5 Z D R 1 M j N 0 T 1 l 0 W G U x Z 3 p k R D c 2 M 1 d p e H N B T F l r b n N j b j E 0 N z J L S X V Z R z F 4 V z l o U V J O M W 9 Y Z m t t S n c x Y W M 4 T l R G O V l T M T V s U 3 N M Y U Z S U 0 g x d 0 N P e D B 3 R U F o Y n B L b k t x N G l n a n Z R T W h G V W d 4 U j l r S X Z o Z T B Y O E F l W D k w R F R q S H U w b D Z G S z U 1 O H l E b F g y R m 1 a R k 8 x Y V d o U 0 9 s d j Z 3 N U 1 6 N T R B T W I y a U 1 Q W U h u S D Q 1 T 3 A r Y k 0 0 O T N 1 R D E y Y 0 p D U k 8 z c D V N b V R 6 V z R k Y V k z Y W J q T F o y Z G 4 0 O X R 0 d n N X Z l B I d n p 0 Y j M v R G 8 0 O C t p d m Z l Z X c 4 R k J R V l l z R 0 N C O E l r M 3 V U Z W o w W W h W c T F a Q m 8 5 S G d s V m R l Z 1 Z U N n k 2 T 2 h T c V h D b m o x N 2 9 G S 3 B J S l Z L W V R B W W N P R E F B W V N I a H l N N k 9 y c l I 2 N z c 0 N G 9 2 T m V 2 Q S 9 m d n c 0 U H Z y b 0 k r R j F R V U V C e n A w N 2 h 4 V X J W c U M 4 d k J 4 T G x 5 N E Z B T W p s Y 2 l 4 Y 3 V C Q W 1 r d 2 1 2 d m Z Z Y W p o d z V n c m x 6 N T J M T G x p M T Q 2 N j I z O E 5 S V F R 3 R U F y b D Y 5 a X R H a l J 6 Z D Z U N z Z I T z U 5 d U g x a T Z n d H F 3 b 2 p N Y n N m Y m l O c H d v d j N K V D d 4 L 2 s 0 U U 9 U M V l 4 a W 5 R c m I 4 M D Q y N n h 5 S j Z K Z E J i T F V 0 T E 1 F Z W Z n a T g w V n J S M H p N Q W Z 4 L 2 h P T j N n a 2 R J T U h D d T c z Q T V W T j A r S X B 6 K 2 l 2 W C 8 1 c E 5 K Y j Z n R 3 R T U T h y Z 0 d z M X h U a G V u b 1 V C d n V G S X Z i e m I 3 c n h a T j h i Z z Z N e E c 3 Q z A 2 M i t n O X B F S m d Z U X N M R W J W T l h s N G V U c D g r a l d Y T G x x R 3 d z Q k R l M 3 Q 3 S X l z c U N W Q 3 J G b z Q 4 K 2 l 1 d l h y e n V j N D J 4 Y T J y c F R 6 T l o z N 3 R 3 N U F M W U g w d D Y 5 Z T J Q R m l o V k l U R X d V U G 5 W Z n Y z N D k w d E x T c 0 d 6 W k 1 p U W t K T F R U Z D B Z Z F p k M j Z k Y m h 3 N F F L Z W V l W V p S R V Z G U W F Q U k l E M D l I U W N Q S H N U U m 8 w Z m g 0 Z U d C T 1 h Q b V l P N 2 N 1 V W h Q V D h j L y 9 2 R V B Q U E x J S T B o S V N F Q l N V a E t H R F J 1 R 3 F L Z 2 9 o N 1 Z O U W t O R E c r e V N k Z n I w Y W Z q N y s w T X N G d V B D a F F 0 M j Q w d y s v d m h q K 1 B y N k l q a z V H W E s 1 S F A v N X o z K 2 c x K 3 V o V U N o U V V W R 0 J 4 e D U 3 R E t X b H B Y a m l p U 2 N 3 Y W R J a 1 J F Z E g 0 N j I z M 2 t K e G N U R 0 N n N E 9 o M F d n d 2 V Q Q m d w L 2 V 0 e G Z k d z U 5 U H R B M H V l c H R 5 a H h X U m U x R 2 l o K z l I Z k 0 z Z m Q 5 S F Z Z V 3 F 2 T V V I M 1 R 3 d 2 9 B L 0 9 2 c U F l d 3 V Q Q U 5 m c V N m a 1 l p b C t I e k 1 a V z N M V G t k U E l R c E 4 y W G N K d V B L a G Z V N W V n e k Z B a m R M R U N i Q S 8 4 T X J F R U V w R V l h c F B l W W V C O G M y Z H I r M V g 0 T V B 3 c W Z G a U Q r O S s 0 d U I y S F N p N D Z i S j h V R W 0 v M 2 V t W E N Q R 1 N y U y 9 I M 3 p G M m 9 O R 3 J 3 O H J s T j Z P a 1 p n S E x E T D Z 2 d E R 2 S 1 B F a G J Q L 0 t I d 1 o x V F g 2 U 0 x v a k V 4 a y t 6 R m t s e k F p Y W l 1 V l N n V m Z Y M S t N S F R z V 2 E 5 Y X N 3 Y 2 1 U S n l F U 2 l U Q n o 1 a 3 p N b V R N S F J x U G p t b G N 0 c G R m c j R l d n J p N G N l Z W d p M z N u c X I z W U 5 x U 2 t v S 2 9 x T 2 o 4 Z V d Y W D N a b 0 t 3 K z F u L 0 h q e D J Q N D h P R k l T a 3 J D a G c w Y n N I b n p a c G h N S m t S R l J l R 2 h o e D d D a k J r e m h Q R l E 0 O G F O d z Z o U m 8 3 Q j M 3 M T U 4 K y s y M 1 N F M U 5 o W W V I Q j E 1 L y 9 Y W D A 2 O W V 2 M m Z m O D h N T V B j Z V d L N 1 h r b E p D U U V T N V l z R W Z a N W U z d G p 3 W U l G a 0 1 2 b E F H e m Q w b X J 2 W D l 2 V m E r c l V x Z W p U c H c 4 Q V l Q c j A 2 Z W p S b 3 d j K y t l U V R u R G h 4 Q X R P b l Q w Z i 8 v d j B i d l Q v Z n c 1 M V B 0 d z h z e m t 5 b z k 1 Q k t U U 3 Z R V n F C W U p N W m J 0 e n l B U 0 8 4 Z 0 R Q S 1 B 3 c E 9 u T m p i N H N G N D N z T l J 0 V 1 h q N j F F W U F n T l p z Z 0 5 a c 1 F G K 2 Z V S 3 d a T W g r Q W J Z e E l w V U h k Z 2 Q r R m 8 v c U J K Z F k z V E J q N C 8 v Z k 1 Y Y k R D M W 4 y d H J y b F J 0 c V p v b m R t S W I z T 0 9 O b m 1 Q M m k 1 a E J u W U p J N k k y R 2 p o d 0 l O N T U 1 e D M 0 K 1 B q Z 0 w z L z V D L 1 I 2 U F R 3 O V B Z V 3 B Z R n R q L 2 Z y M U N B c 0 x F M T Z Q R 2 p V S 0 d 6 W n N j R m p o d k Z a Q 1 F n S S 9 s Z T V F a 3 B L U 2 h L L 3 Z 1 T 0 1 P a U 1 W a U p D V W w y V T F s W E p k V U t z V 0 1 H V E 5 3 N j Y y M z R z e V p N e k N i e l E 1 a H B m N T d w c j U z M z M w W E Z v c 0 Z J c E h J b 1 d Y b U Q z L z R n M T I z d E x w R U l w S F R 4 U j Z I R F J 1 R 1 l j T W E v b E N T N y t I T 2 o 0 R 2 x u c j Q r S W N K N G p G b 2 k y T W F H Z E t U b X R o U T B K c 0 l y c 0 Z Y W H l k T 1 d Z M m 4 2 a H F Z U G J J T F p h c 0 d l b 2 p Q N F h a O U o 2 T 2 t a Z 0 N j R z N J N i 9 u Z j N H N l Z p Y T J t N V F n S D F n S 2 R W W E M x L 0 x 4 V k l z N z U 4 Q 2 l V a U 1 Z M l Z a M k Z 2 a z J O S l Z m M G F 2 M W l y W D F 6 a H N H K 1 F m a V R B d k p Z d 1 d z e E F x L 2 5 W M V B 4 N 2 9 N e E h U Z W c 2 R z J X c E I 2 d V h k Z H U r T l B v b 1 F E R l A y Q m d C O G w z O F N W V V l O d 3 J 5 V V N B a 2 J o b y t 2 N 2 5 Q N m R 5 R m p s e k F p Y W t l M W E x S F U v V 1 M 2 T F p 4 O X l 0 e l F n e D U x Y m t G Q l F m a m Q 3 M z d Y c k d O R k l o R V N F e E 9 k N 2 1 0 T 3 k 0 U l l M S G E 2 d l N Q R 2 p m Q T k z U G t 4 c 0 5 R e n J h Z j l E M T l Q T H l Y Z X V H V U J 2 c z V P c 3 h 0 V T N k V T E x W V d x S V Z 0 e j B 6 S F l Q e H J E Q S 9 0 a W N F Q T B I d X c 3 Q 1 I 5 b C 9 l a H d u T F J P Q z R 2 Q j Z y e G x Z V 0 h N V k V S N E J h T E t x T U h m T T N j N V B h Y i t y R j N 0 Y W M 2 T m x w T D A 4 a X l N d l R G e j J l Y m M 0 d 2 l V K y t E M m l P R 1 l F V F l F W n F z R k g 5 Y n B w b l p 2 T D l z b l Z U V W 1 I V G J u S G 9 k U 3 J z Q T d 3 M z h I c V V p Q 1 h H M F p k a F d j Z H J o U D d T e G h i R 0 V o S W l J a W N z V E F V b 2 V Q M U J P V F F 3 Y l p i V X N K R 3 d a U G l R d 3 J C c 3 p F c X J O N m 5 L N T B I T E R Z S G o 1 c 3 c 2 S 0 d E O G R N Q l F C V U d q V D R P d W R J a T g r d m 5 U c T R Q V m d C d k p P e E U y L 2 U 4 Z 0 F D N V Q 2 W U d Y N E x M c W 5 5 Y 2 J E Z S t C Q n A z V U g z V G x v V 0 p v U U 1 G R 2 J n K 2 5 2 b U x s U V p O Z T F X W T N Q M F V Z V G d G c V d 0 Z i t 5 Q j R n d E N Z Q U Z z W G R Q Q 3 Z a U V l I d G d Y d z V T O T R T M l J R M k 0 y S U 0 0 M 0 R L T 0 N Z Z 0 F B W D J j Z k V m N W U w M G 9 6 T V Q 1 N E F P N k 5 U c 0 w r N H Z Q U W 1 l M z d r T m R P Z G U z c z c 0 R 0 l p S W l v d T J O Z 3 F X T j Z 6 M F I 0 U 2 1 T b 0 5 L a U Z 4 U m U v e U Q 2 T U t h R U p p U G J 1 Z 2 F m a T c 4 Q X p w e i 9 E O V R x T E l v W j Z P S z d o N G l m N 3 B R b S s v a G 9 1 c 2 p v U D Z u W H R 5 U C t w M V h Y W E J o Y T F X Z G V t N j l S M W 9 Q Z 0 N 2 b W 9 r L 0 R R M k Z i V E t x T V Z i b D N i Z 2 I 0 U H Z o Z 2 k y d F V x d X F J d n R X a 0 5 r Z G J x R T F X O V o 2 T 2 Z i R T B 0 a V p 3 Q U E 5 a G F k c 1 Z 2 N F V n U V J R a j M 5 R W V q a G c v T l Z 1 U z M 5 d H B y d D d s N W p B U U N Y V l B u S T B k c F B I b U N G R m V z d W J z Z F Q 4 Y l B 4 W H V Z d V l Z c m w r M j l N M U Z D a 3 E 4 S 0 8 v R i 9 X b 3 Z u O C t t R 0 0 2 O U V m Q V h K d n p J a 2 N q Y y t 1 S D d L N 0 h z Z X d F Q k V S R V R X T W d l V U d i N G t j c 3 l O S E F n R D J G S j N C d k N q Y l N z Q W F r e D Z y e m 4 2 T H R j U H V o N S 9 N R z M 4 Z E 5 C Z F B u d n B V T 0 8 r N W h M b U 5 Y c m V 4 Q j N 0 M 3 B q Y n A y d F R k N m t 4 b E 5 u W V g v b 3 h i Y j R U Q V B 3 K 1 l o U 2 Q v M m l o T V l W e T N o Y V h 1 M k k x d 0 x 5 W C t F a j h I Y 3 J F V V J v c 0 o y Z W 9 5 U E 5 C b k l u c D Z C U 0 R j U z R r d 1 R 5 V m t Z Z 2 5 P V m V Y Z 3 J 6 O S 9 p Z n Q 2 a n h m K 1 g 3 W F d O e m x w M k h q d G x 4 Q X h K S 0 F Y e G d U W k J o d H V 6 M 2 M r V G J Q R 2 J N R E t N M T h K c j h m M G l N W G d B T n V j O U I 5 Z j J X Z T N H R 2 E r d G d M N 1 M 4 N W p j c 2 d n L 0 R w e U 9 M N H Z P R 1 U z c X h n R E N 4 R V J F V k h E b k k 5 N D Z v Y n V q Q m 9 G U D V r W H p G W U x m a W o 0 M l c 1 Z m l W N k Z O e T V 1 a D h W c W h h Z E V o b E J Q e D F Z V m N 2 V E p s W D B v d S 9 G Z 0 h p V D N S W V M z V X R n b m w v e V N s Z X M r c U 0 r S k d v V U F 1 V G N B V z F l c E I v d E 9 3 d X p J a 1 J n V E Z J d G 8 3 e D d D d z M x S m 5 j S D U 3 V W t p R X V Q M 0 1 W T U F B T V c 2 c W 1 h T l c 1 S 0 x w W G l 3 e n l R Q X d P b k s 2 M G d y e T N R N D V q O D V S M k d G R l I 1 a U d l N k 9 I a X R z b D R r b E V N R T J R d 2 9 E Q 3 h F U k V a R W p 0 c k R B d G t q a D d S S E R B U U Q 3 a X M r a l J L O X l P T 2 J u e W 1 6 O F B Y T V h 6 b F h s M m s x a n U v V E V C b 2 V X a U 5 t U k k v R k F u N G t B N E x E R 2 k w d 3 N 4 V m R K e T l 2 N 1 c z Q k x H c k 1 C N z J m d X h 1 e k l F V m g z O F R 1 N 1 Z n V z U r S m U z W H Q w V j N y T n F p a k c x e n N L N F J v c 1 p C Y m 9 L N U d u S 2 t h K 3 R R S j d X O W w 5 b m E 3 e T B k T V l 3 W j Y x Z k N x a 2 5 3 c j F z d 2 V x T D d Q O D V u Z F d y T G h H Q U p i R X p F T 0 x w R D d Q V m d u L 1 V t M k J B T E J K Q k x w Y W k y c W p E e n h Y W k d L T H N o V 2 s 5 Q j J O e j d u R V U 2 a X J 0 L 2 g 0 W V d J a U l p S W d j Z G Z 2 Q U l n S 3 d O T z Q y Z U l o b E 1 G b k 4 r Q 1 k 3 c m N G a j Y 2 N V k v c 2 5 W L 1 F D Q U t r U E x C b 0 9 i c l d i a D N K b 2 1 G a F R z Q 3 R M T H M z Q 2 l Q T X R o V 2 1 o U H N X M 2 F R c V B G W k x m d n A v S 3 I r R V M 4 S D d t Y W N 1 U n F 5 b E N z c j R M R j J y e E p w Z H R q e G p D V l V Z T 2 p a W m 5 v N m F u R S 9 1 T H p U U j c v K z V n c G 1 C Q X l V S G k 5 Y 3 Z C Z G t J a 2 t r S X V s d 2 9 L W D l V b E V Z d n l t V n h M Z X Z Q U W R B d 3 N S Q V F C M E 9 o M k t p N H V o M V d x a D A r b W c w K 2 x n Y m V h L 2 Z k M V J i b T R 1 L 1 B 6 O D d G W k k 3 e W h w Y V d t S W p J e E V a R 1 J r a D k r T H V n N i t a O X B Y d H c 4 c 3 Z S V E J H T 1 J 2 Z T B O d H l 6 d m h z Q W h n U X p i b k h t L 1 Y v U 3 h X Y T Z 2 U D d h e W M v Y 3 I x a 0 5 n Q 2 k 3 N 2 V R M 3 F o c n R M b G Z 6 L y 9 M V H F Q Y 2 t O T n M 0 T F N k W F d K O E x W R U p F Y V E z T W Z w Y 1 Z a W W 9 U V V p B S k V J M 2 h J N W t r T U c 0 d H Z j b z N Z a G h Z R 0 Z x S H Z K e T h 2 R H h Z c 1 h r W m V Y a C 9 M e W p w d W l u Z G 9 1 T n p j W H V i a 2 R O O U V M Z F Q x a n h v e G h Z R 2 x I M 1 Q 2 d 1 h G T 1 g 0 S n E 2 Q k Y 0 U 0 9 i N 0 t i d m 1 V d 0 5 R N l h o S T V B R G h N O G R 0 Y z B n W m 1 X M n N Q N m V W W l R S O T B 3 N D l G N X p B K 2 V D Q X F E V 2 9 V N k N w U X J x O U J q V W 1 Q R 3 B N V 0 5 T W W R x b z A 2 Y U 1 4 N m F F e D Z X Q U g w V m d S a j N T M F B v R X h m a l N D N X I x M D N P W D B y L 3 k 2 S X F Q T X d t O D A 0 Y y t Z T V R w M D Z o Y 3 J L U 3 N q b G N r U k d S b U x B Z 0 F F S U R R M k Z y N j h 2 U E R 3 O D R P W G w x Z U R D Z W t S R T N V M j N E e X d B c 0 N Q L 0 p L N n J T M X Y 5 O E V 3 d H A 1 Q j Z B Q U I w T j Z Z R W J v c U h X S W I r Z m 1 F W T V C K 0 Z l U D l J e F B t R z R V O G 5 Q K 2 5 J R X B 2 R m J M W F l 6 U m J X b E d 2 c U V y e D A 5 a H Y 4 W E p r T n M 5 V 0 N B W D R S d 2 o 2 O W h l O C 9 v c T d z O H V Y T E 9 I V G 9 F Q 2 9 y S 3 h F W k d Z b l J v M G V q W D c 5 K 0 h i S 3 l O e E Z S V j h M Q U F t Q j M 0 U m x Y b C t C M k l y e U R N Q 1 U w b 1 V P d U x S R 0 p o W m 5 X T k E w R W x s Q l B m O F Q 2 a G l I T 0 5 3 e j k v Y 0 l S N H h Q c U 1 C N m t m b m V 5 e n V L b m l t d k M x O E V l d n N M W G x T M G N E M F Z F b l l Q Q l l N R G V 2 W H R 4 N m R J b E J B Y 0 h Z O D Z j T 1 l p T 2 p u W j F X V V J F b l F Z R F N 5 Z W 5 2 T E h B S l l C M k h h Q 1 p H Q k N O e E l D T y t Z V j Z p N 0 t Q T U 5 p O H J N N z B 4 U D E 4 Z X V L Z V h t T V I 1 e H N H U D V t M z A z T z F a Z 0 1 1 V n h j a W 8 3 b 0 E x V j F n M G 9 K Y k F 2 c 0 t Y e G Z x c W x 4 W U N S R j F o T E t 5 T W 1 6 Y n R n M H F s U W 9 U S m t 6 Q X N H S E R J Q k t K W E Y w V 0 V W R 2 5 3 c 0 R T Q 2 R S M m 4 x S 2 I 5 S G J i S l N J e D d 1 M l Z K T H l 1 c W J m Z l Z Z W W 9 l M E Z 2 T m t G b D F L R E d w S V B C W W 9 M U l l v Y V h S S T d F Z 0 d n O E h E T l Z P U G F D S 2 s v N F d t M 1 d Z M F J n a k 4 y M W l u U l Z P R n V W Z z B 1 c W Z H U l U 1 e U 5 i W F F h c j A y S D h 3 S 2 J r e H p 2 b U c y c W x N V U d 4 c U R a c F V X W F V v c 2 F v a G M 1 a U Z N Y X A 5 U E R 3 d z d T Z W d 6 R X h K Q j R B a 0 s w d W h j c k l G a G F p c n F T d 3 N C Q 2 J O M i t H W E M 3 S F B m Z m N n O U R R M E t a U E l p S W l C d 3 d z b m N E N D R B R j R w T j k w R 0 M x b X F F M T Y 2 Q z F H b U t 4 b U J N c D l o T U h y Q U h D e H p z T i 9 X L z F R K 0 R Q K 2 V l V y 9 E Z T c v Z k 5 5 e U J 2 Z m R F V E V T d z V T O W 0 3 e E h 0 V k d M L 3 h h Z E U x N F h h Q 3 Z 3 V T h V M W x P c F Z P R n V W Z z N O V n V Y W X R N S j N O Y j N v b k l k c T d o O T A y S 3 d C b m 4 2 M X V 6 d X R l T T h j U m R Y V j V l W G 5 Z c 2 1 V T G Z I e D h N S G Z 1 W E N n V W l x W l B J a U l p c H h o W U 9 v R U N i U V V B M j Z y b 3 R h d k E x M W R s M U d C Y j N v b D J 1 N m Z a W W 0 3 M U p B V F g x T V Z O Q n B Z S 2 d 4 c X Z Y d G l D R 3 B Q T 2 J 2 d U x a N z l w M V Q y Q j l s a z R z a j F s M V J R N U J K Y j Z Z Y 1 Z z d G V E c j d E U z c 0 R V p F b l Z 0 R l J R V z J i d D B L Z j M 5 L z N I b m 5 u Z k Q y Z H Y 3 d k 5 o R V J O U T h E U 3 d N M E 4 3 c F h H U z F t R j F j Q 2 x P a F Z N R n N 0 R U l 2 R U R n K z h s U V l O Z n F x O G l p K 3 U v O D l 1 a X R 6 V 0 9 s S 2 F B U U M 0 b 2 k 1 d T l M a m F 4 U y t 2 M U J R N T d E d F F m Q U U x U m g w O E p Y S j R T R 1 N R a W N T M j J r V W l x R T A 2 W E t r c H h y R 3 l 5 K z J 5 N 2 9 q R m F o W F d T M m 5 w d 3 B H M T V 6 V j N Z Y 3 F X K 3 F I Z 0 5 Q S T F G Z k N V e U N B V F N 5 R V Z p U 0 V X a V d D M l d x Q T I 2 W k d q S 2 N Q c H l 1 d G R Z a X d P R W R s b 0 5 C c H M y c l F K Y 3 J r Y 3 M y Z l B a b G d o S W 1 v S E l v U E I w Q 2 1 Y M H I w N z d X M V h s K 0 F T S W 9 n Z 0 Z v b U V C O S t P Z X R p b V g z a E t a Q m p v W j F 2 O D Z h Z U t x e T Z 1 c H Z t K 0 d 0 T n d 0 e j B p Y W 4 5 V 3 F 4 V 2 J O b T F D W V d F a D d y N z d i d l R v M G F Q c G s 0 a U l 5 S T V j T G 5 m b 1 B j O F d s a z d H Q 2 l 2 T V Z p d k 1 6 Q 2 s z a m M 1 c z d G U k J o W W h j N D Z l Z m Z r S j J k a l p t e n B 6 S n N F S k U x S T Y 0 a k M 0 U k V W R W J s W m F X N H Z E a H c 0 a V B q M G R z Y k t 5 c n l 5 R W k 2 b E l Z V 0 l p S W l O c m 9 3 S U V E O F B M e X d x U k p r M X h k Q 2 h G U m w 4 U E F R a 1 J F M U F a W H I x N U Z k b l k y e G 8 4 Z k Q 3 b G M z d l F K U k V U V U l n d 3 N S R V J F c l d T e F d I R H c 0 R U d F a E l T Z 2 Y v L y t y a T Z I a U t o T F l t Q W h J a U p x c G J O b n o 2 S z h 2 Q n p K e W N r U W l a d 3 R D M H R F U k c z R n d F S k V S T l F L Q m 9 N Q m F X b H A 2 T k 9 u R D Z L a W 9 s e G R E a E Z S b D h Y Q V F r U k U x Q W 9 u V D U 2 R V Z x d E Z j b k t 5 c T B z a E l 1 c l N H R m l J a U l o Y X l H d z I 0 K 2 V m Z j B a Y 1 h C d 0 N B d 0 5 k W F E 0 U l V a Z k d 3 R U p F U k 5 S Q 2 1 a b V o w R 2 c w R 0 R w M H F L d E x J U 0 x x O G h o W W l J a U l X d W o w N m R N S U R n N U d X R m l Z c T B z a E l 1 c n l H R m l J a U l o Y W 9 L a W 9 D Q V V G Q l J n e V p J a X J T e U V p N m h Z W V d J a U l p R n J n O U 9 u V D h Q R H c 0 T G 9 y U k V R M 0 N R T U x F U k Z S T T J t M V d s e T Z k Q W 5 4 O G Z H U X l X U 3 V M b 2 V J c U Z 2 b 3 R J S E Z V O E p m R k V R T j R j O E h V Y 2 Z J e k 1 5 R T J X e E d Z b U t p c T B z a E l 1 b z J P b T F n Q 1 p U N X V M b 0 V J c m Z G b n c r a W p w R 1 p t W W t l U F h w Q X F W U z Z 1 a F F p b 2 0 2 a j B 3 Y V d n W D d o c m k 2 Q n l H M E 4 5 S X R 3 Z F F s R V h Z N U d v M E Z 1 Y m k 3 N j l l d m 4 2 b E t J a U x x V l R o d F l 4 Z 2 J H d W J v R U l y Y z F O a k R X M V N V U W R U b F p X V m 1 3 V 3 E y S W k r U H Z I e U t p b T Z u V E J w Y k J B Z E g 4 R k p u S W l Y a S 9 D Q X d P a U h a M U d V U m R U b V p t S n B S S 0 p W Z T J K e U s 2 e V R w d F l C R U J l S 1 R 2 T k N p a 0 h x N H V o Y 2 h 0 K 0 V n O X N i a n Z O S W h j W F F o U k Y 2 U F Z h c E d U a z R Q W V d M W m V F a E h k Y k o w M n N B Q k F t R 2 N B b m 9 5 N 2 5 h R 0 Z D T G F 3 O G t U Y 0 x J U j V C c m k 2 R k t J d T U 4 c V Z L N 0 J h c l F 3 c 1 J F U X U w S 2 t E Q z J B Y l h Q e H l 3 c j N z S G t i Z D J r Q y 9 D S 3 h P d U l j L 0 I w U W Q 1 T X F W S y 9 E M T l V V n d j T E N y U 3 l F a T Z u Y W t y a T Z n U F l S N U J 1 Q 0 Y r S G s 0 V T V t T k k r V 1 p 1 S 0 R L U T d t e E J q c X o w Z F d s R V h V S V Q 0 a 0 1 n V E l m R F B T T H d O a k F X Q X d P a U d Z M 0 1 L S U 9 Z c k Z Z M k I y T W l N a U Z 1 a 1 J n Q V d 4 a l d o S U R v c E h J d 2 N i V U R N W E Z 4 Z m o 2 N j Y 5 a E 5 O c E N y V k t w e E x 4 N T g 2 Q l F L R n h j R 1 J H N W 0 2 S 2 l J a G d N Q n Z U c T F j d l Z w U k N S R T F h c k Z T S V J Q N 2 J y e X J w T V l D R n F p W k N R R U t T a 3 B H R H I x c T J 3 V 3 E y b 3 F L a k F O O T k 4 d z l C Q 0 x t V T J t M 0 g 3 N 2 J j N z N i Z G p 4 d z Y 4 L 2 Z i Y k x i N 2 0 z T G x 6 R V J r W j J k Y l N 1 c l h y M T Y 4 R E F L S 2 l v b H h j a V d z Z F B Y b 1 U 2 O W V 2 e D h j Z m Y r e X c 3 K 0 d I S D h a R E R 6 M k V z V 1 B I M 3 Z 6 Q 3 F G M W N 2 S G d S V V Z G U n d 1 L 0 F v c U l p L 1 B H U G Y 4 U 0 t G U 3 N 3 W n N 3 W U F N Q 3 h Z O G R R W G w 2 T z I y N j d y Y 1 h Y M z d w M U s v N z c z L y 9 p O W R k Z m g x V G F 0 c 2 Z Q Y y t m T z R Z a 2 5 u c 0 E v L y 9 s U D F O V F U 0 S l Z Y W H N G d m Y v d G J U S n c 0 c 2 N G e j h 2 T H k 4 T W M v L 2 h G c j F x e H h t S n A 4 e n B 3 N S t P T W Y v N G p K a 3 l j M 2 V X K 3 R W b 3 V z c k N 4 Y 3 Z u d 1 p m Z n I w d 1 p B a F E 5 c j B 2 V G l 6 Y 2 V O R 2 J O e T R F V H Q y N 0 d q M 2 E z Z F d E Q 3 p V Y m Z Y c D B 3 Y 3 B L U 2 5 Z c 1 d N S F F 3 d T V s Z G p Z V 0 F 3 Z l B o d 0 F r S j Z l a n N 1 W E x 3 T U F k d T N h M W V K c l R a N D h t W U d s a m J L e n N 4 R W N I Q X d 2 T H k 5 W G w 5 S X N P V G s 1 V 0 x 4 N H N j U D J 4 e D k v S E d 2 W H J t M 1 d O V F p 2 M 2 9 5 a W 9 p S z d i Z m 4 1 K 1 N n d U x r W k 9 U b z d E O F V W R l J j a k x 5 M 1 B Z M T k x R F h t Z W g w V 2 p 3 O U 5 O U F k 5 Y X N X V m k 0 Y 0 N F Q V c x Q 3 Z x Y W 1 C V X F r V W p p c 3 V M a 1 p x Y W l v T 0 h q e U l G U 3 R X S U N n b 1 N O a G 5 0 V n B S W F Y z Z D R E M 0 N 3 c 0 p 3 N m R J b G Z Q Y l p a N W c 5 Z T N h R H g v b j U r V F Z a c j R l S G J i S W x p O F d D W H I x N l l k S 2 t T V m k 3 Z G k z M j d k d U g 1 N T U 3 R G 1 L e D J P R z l X R l J V Q k o x T 2 g 4 T E N R b 2 V m W l o x T 2 g 1 S 1 N F b 2 R 6 U W t O R G N m V G 9 V W n c r Z l J v R n N m W H A x d 0 F B S U F C S l J F R l V C U V V v S 0 N o Q V V W R V J y R l l y U W t K Q 2 N Q d n R 0 M 2 R J W U N G S E R D e l V y Y 1 h H e G p L M G t O d n A z N z g v R m l 4 W U F B Q l F x V l J D W U h I M m F k d n U z Y n Z 4 N X B 0 d l l z b V N K W m c 1 Y y t a T n J i T T d N Q m d N S 0 N n b 0 V B S m t a N U t h b W d y Q T l x R D I v U F B Q W T h 5 W U 1 j S T J B R E F h a l Z p e F l n W H V 2 L z k r a k I 0 O T J 1 N 2 M 2 O W V 2 W T l t e V p V N n Y 2 e X d N Q W N D R 0 R S d X d Z Y 0 1 H d T I z O G h M a H o y T D k v U D R 4 R 0 k x S l N V b 1 J 0 M T Y 1 Z G c x Z 3 N S d S 9 l d l l W d H M y Y k 5 R a 3 h N R E Z h d l h v M 0 h I b n N N S D M z M G t m R H d Y M T F k a l h 2 d n Z i Z k p l M z N 4 e F J m N D R v c 3 Z H d H p m b l B k T W J X Q X h t V X l R U 3 F X N C 8 v N z d N W E x r U 0 d S b F p V R X N 0 c z B u M W R E N 2 R N M m F O V T Y z Z i 9 6 e H h 3 N n R o K 3 Z X c l J Q d U V 4 O G Z q N U N R R U 9 6 Y X R R d G Z m L z I x W F V 2 V W d 3 O C s y R 0 N 0 U z V j d U Z m N W U 2 L z c 5 M W x x M G F G R 2 p B W T V z R 0 Z p b z I 0 d U 5 q Y 1 h N b V R P e F k 4 Y 0 9 X Q 3 d X V k Z S V T R Q U F B Q O G V j T 1 h P N F F C e T V 2 Y j E 3 O T B J c 0 Z p T X B L Y 2 5 W c F h S S n V i b T V z R n F 0 a U k 3 d W Z P T W o 2 N 2 R 1 Z U h 0 N 3 c 5 d m J X M 2 g 5 N k 5 B a E d B d 0 d U S n c 0 M G V u c 1 o v V W Z I U G Z 2 M z Q 5 W F g z M 1 Y 2 U V B s S F h m Y 2 d X W E x s b U h L b E N u d F Z E M 2 R U R H Q z N 3 N U d z R j T V J I a D R 1 Y k 1 2 S X l F R H Y z c j J G Y 0 Z C c j R N Q 0 J l U H Z 0 d D N I c D B p V z d s Z 3 B m W D E r N 0 l L T F Q 2 Z k Q r K y s v a j l P b l R t R D k v U H F a T m 0 y W T N 6 c V N t c G d Z N 2 Q r N 0 V I W G Z j Q W J s Y z d s Q 1 R z N G Y 3 K 3 B 5 R m t u Z m Z m U m V M R m k x e W V K L 1 d 0 a n l 1 V z d j T 0 F 3 Y j h m M 3 Q z S G g v V H Z m Y 0 I v R F B K W k Y 5 S U p B U 0 p W Q k l o Q z J J b n l I V n R 1 W X J h c j J v O V h 1 V j Z p b E t V c S 9 U U l M 2 d T B 0 W l l L c m J x V U t w N C t X c W t 0 b G 1 p b 0 x i T G F J a 0 V r S 3 Z z c X l T U V R 5 V 1 N X N T Q 5 M H p q V 1 p t U 3 k y b W N q b i 9 Y c m x K W F B P b V R P L 2 p D e m 5 j M z Y v M y 9 m W F N l d T F Q d m p n Q X d 3 Y k 5 r e n J m S j A 2 Z G N M Q W d R T U J W U D h N b k Q 1 O V d 1 Y 0 5 6 U V V M R n N E W D E 3 Z k 8 5 Z z B h T k F q Z H V u V U R B S H o x M V Z k M W Z J V 2 t 4 c 0 J D Q k 1 E T H k w d m 9 h V k V x b F N n c k s 4 U C 8 v Z C 8 v W W Z U b z B X a m J s c V d D e V R q b D V l W G g x c T F i Q 0 F n S V F Q U G 1 Y S C 9 u U m N q S X l J Q 0 p p W W 5 H a G R 5 c k l p S W l B b T V 1 Y n Z V d T F l e m k 0 b 0 t o U T R m c T N E Z D Q 4 R 0 M w Y n Q z N m V U Y V B Y a U o x T D Y 2 d W t G Q 2 Y 0 R E J u e m h 5 T U h q M G E 5 d m I y S 0 N z c n c r W E x s M 0 h 3 N E V G M D d k b 1 Z P M 2 Z 1 M U h u e n I 2 Q 2 d B T E d 4 c 1 l p T 2 p z Y m l 4 W X U x N X B V Q X d O d H Z 2 N D J n b 0 N D d D d Z O G Z Q O G J D a F F 1 e F p N a 1 N l S G w 1 Y W U x L 2 N o a W J R c U V B Q U R S c j F n d 0 x G a X h B e T V Z d G h X M X F D e F l z U U t k T 2 5 h Q l F L R 0 J x Y W x y b j E 2 d U x r N U 5 U d l l a Q W V u d D d D O E d J Z 2 F Y K 0 d G a U k v d V R s N V l X e F k 4 Z m k r U E h q a 0 1 s a 3 F L a W 9 R R 2 h v S 0 V h T U d B R l B U M D l E T j Q r Y W t K S 1 N F a V F u S n d 1 Z j Y z U D Y 5 R 2 1 v V k N x O U Y 1 S D A 3 T E t 6 c z l H e V p j d G 5 u a V J z Q 0 9 y e C t E W G 5 v Z 0 R W W V R j b U p n W n Z 2 U E d H M 3 V j b k p 5 Z n J I Q l o y O X V 4 W m 5 j Z l h u R 0 4 x N 0 5 p e H A 3 N z R v N W Z y e W F H Q 1 F I W H Z 5 c 2 F O R z N Y M k d 1 a n l a Q 0 Q 1 N k t P U G t K S 1 N B c E Z J a E l z W E w r T E N o U X R R c V Z R Q X F 1 Z W N L Q l F L N G J I Y T R z V 0 x N W F h x V l B 6 O T c z L 1 g 2 S V Z 4 Y 0 h E U U d R T G t j a m 1 B N n Z r d X R Z V 0 U y Z 3 F a N k Z P e l o y Y l V x R k Z R S 3 B V Y T I 1 N E 1 j Z D k v L z M y R H p r O V B w L 0 g 5 Q m l a N m d k c T F h N G R K a 3 l i a D E x O S 9 o V l F x a F Z 3 d X g 3 R m p 4 e k J v M E N B R U J B U V l 1 b m 5 V U k Z 5 O G V C R V h M M T Z z O V p q S G p 4 L 2 o r U E h q Q U l E M T Y 5 Z m p y M y 8 5 S z l M V D A 5 R z J i V n R o R E R j O U c 0 V k N n Y n k 4 U E h U c D B z W F F U W G t x K 3 N i d 0 E w Q m 9 h Q 2 d V Q 2 d W Q 1 E w U H g x b H R 2 N G Z i d D I r a m R 1 N 2 Z H T W U 3 d T d s b 1 h z c n B J c F Z J c 1 d y U U l I M 3 p 3 Z 2 N a U U c 0 Y V Z 4 c V B t U m I 5 N n F P b U F B U U 1 h U E o v e k g v L z R C O H J M e S t I Z z R B Q U x D d 3 R Z V 0 Z o Q U x C W k R M Q m J E M U 5 R V U p p W W 1 3 c j h p a 1 F n a W t R a U p p W W x Z d V h J b H J L e X N h Z z N S Y W 1 L e E d P Y m 0 1 a W d y S 3 h P M l p X W m 1 Z d m Z 1 M 1 p n e F k 0 W X d N c 0 x V M U J U L y 9 2 Z S 9 h e j F Y Z m 4 0 K 3 R t L 2 Z q b 3 l N R E V 5 Z V B G b H I v N 2 Z m Z m l z R X J F O C 8 v U l J a V 1 Z u M S t y b G 9 D S D I 5 V 0 R X M 2 g 0 U 0 V 3 T V B E N D d t K 2 R t U E J 3 R U p V Z z d P e k 1 5 W l B u b 3 p E a H c r a n V M Z 1 l B S E Q r L 0 h u a z V 1 W m l 5 S k F o a m Z K T 0 t 6 V X V m Z n I w d 2 F o U m 9 3 Q l V s d 0 t O a V l u U k 9 1 Y m t 5 W k 1 v T F M y R n V i a z V a R E l a R W h J U 3 N I V H B V a 3 l h T k F u d n Z Q U E 9 T M j d 4 c X l r d k x 3 O E t o Y U x S R G d k V D N 5 b X V X V F d z c E t R R V o 4 N m N R Z H U y Y l p H W m 1 Z b U V o Q V N z V 3 J V S 1 g z e n h o V V k 0 T X p j M 2 g 1 d W J H K 1 J 5 T 2 R h d l g 0 K y t m Z n Z x T F B z c W t V Z 0 E x S D l J R E J t L 0 N 4 Y 3 V 3 T l h W R l k 4 Z V B j S 2 p S N C 8 w S H V m b z Z L Z 1 Z h Q U l D Q W p T c W J T b V Z T c 2 h r T X N o a 0 1 y M 2 5 j W E p 5 d 3 N j Z m Y 2 e D F Z e k F r S k F R a E l T R W E y M m J O b W 9 V e F k 4 Y k F 6 c z V P K 0 J z T l Z Q Z m 9 4 Y 1 R F W U 0 2 Y 0 9 S c k g 2 L 3 Y 1 b F V n a 0 N B M E 5 S V 2 h v S 0 Z x M W F x W D E v Y S t t c n J L W W 5 K e U 1 y S 3 d z W V p 1 N k o w a F h E M l p E e l p z M 1 Q r T n h k S F E w b 3 F P a n R i W T d P V G s 5 O D J z M V Z y e n l J d E x C M 3 Q 0 Z W t 5 Z F B 4 d E d q U j V H Z G 5 R M E F T R X B L U W 1 G a E l V Y V B I Z z A 3 T 3 p z R H Q 1 Q m V a Y z d P e m t K V n F z a k l T S z M 5 T X B r T W 9 h R 2 h h T j Y 4 T 1 F J Q 0 F u R C s v S G 4 0 K 2 Z t a F k 4 Z U 9 P S F R v R V B 6 O C 9 O Q 3 J W N i t Y M 2 V 4 W G p 2 c G 4 v M V d i b T d G d j N 6 N V V W R l J n N n R T c F d M d D J M Z n I w N l l Q Q m d 3 Z G o z Y n A x M k x a d E c 1 b z F h N l p 4 L 0 x s e j U z R G x 5 a F h N b U R I R F F D M m 1 s e W t o S V F F N U 9 U a 0 F h d S t s Q X p R c l l E M n B y d W Z w O H V S U U x Q V 1 F y K 2 5 U c H d 0 c n d B R F Z j M l h V U l F B Y 0 h S M V J V R k F B Q U N n d U x z Y X B V N m N 3 Z V B E Z 1 d p L 3 F W U 2 9 W a 3 B L U 0 V C N G V q d l B u e j Z P e X N o S W l r U W c r U G o 0 b 0 x T M U Z X V m t a Y k c x d G R U N z M w S 0 Z E T U R F e G d W S 3 B 4 S U l G Q 3 p C L y 9 u e W Q 4 M m V l U n M z M 3 N L a W 9 D T k h S M G Z X Y V A 5 U l V N T E F R N l d G b F p Z V 0 p F e W Z p M 0 x s e l N F a E l B R k I 5 e C 9 Y Q W d R T V l N V 0 p F b z Z 3 Y V J L K 0 d u M z c 2 Q 1 l X R m h a Z z F h e G I r K 0 9 N U E F J Q k l K T U t D Q l F 2 d y 9 2 d n Z Z O E 9 H R G R p N m R T d G F 0 b X h w M k l Z M m N 0 b l o y Y k N 4 c 2 R G N 0 F X U H N u c n l Z V T N 2 N D h D R k 9 u V H F G N E 9 C Z 2 p h R W x z M m Z Q e H V 6 W n M 3 R j U 4 M m F z W E x s U z R 6 e S 8 v U E l M d W 5 U c E F w b E 1 w b k 1 O R n F s V U t y e m V r L 3 Q x M 1 g w b j Q z Z n M y R E h Z M k 5 p Z 1 Q 1 O C t L Q z B 0 e G F l Z m Z x c D F 6 T 2 5 U c C 9 I M T E x L 0 R 6 O D l Q N z N s M j d O a F J y e D Q z Z G Z X N U o x V l d W Z 0 t v N 2 g x U m 4 w T 2 h V R U N w V k 1 M U z B o S k E 5 U m 9 w b V p t W k F J Q z l l L 2 N D c U o 2 a 1 g x T k 9 U Z z d 1 M 0 x t R E d 6 Z H V J R F k y R m 9 X R m h Y Q j J k c 1 p i Y j c w R k h 4 O G Z 4 T W Z I S X p v N k d t Z k 9 u S U Z J S k l L M 3 R 6 Z D Y 5 K z Z O W H I x N n d k U F R F e U t S Q 0 t t c H F i a D g r V E w 2 O S s r U F M 1 Y 3 V 3 Y 1 B E Q X g 5 L y 9 E R T J i T m d B T X p P e k 9 y O U d l b l l N T E V T M U 1 E V T F 4 Z E N o U S t I a T R v S n o 1 O D V C b 1 Z E Z z h l U E h D Q T B O U m Q r K 2 Z k R 3 J W e S 9 P R j Z D W E t p Y 2 5 C N y 8 4 O G d 0 Y 1 h W M H h j d V J J Y k 5 1 M l R k a m 4 3 d T Z P Q 1 J N b T R L Z W Z m c 0 x h d F d 1 e G Z 2 M T Z m b j g r Z y t 6 c z d F W T V I R X c 5 M 2 w 2 O W x v K 2 F R c U h B V j E 5 O U J Y d D d l M H l m U G w w a n l O a l k y T 0 M 5 O T k 3 R F o 1 O T l o d k R 3 Y 0 k z e X J t b H B h V W h M U z Z 2 e n J u b k 5 p a 2 Z x e W x I V W V L U 2 5 w K 1 B T c F V 1 W U 9 I R W l o Z 3 d a Z 3 J s e j V 5 S T V P U m t k T 2 5 R U W p w R k t w Z G k v Z n o r Q 2 d v T G c 3 d T Z 1 O T F 6 M U h T c W x h O G l a d X R q S W s 5 V y t L a W 9 x Q U V B S U x L N n V y d m p 0 d D k 5 d y s v W n R u R G x 6 Q m x P b V R C R X E z a W t V Q 3 F 4 Y 3 V S S j M 3 O T R W Q W 5 X Y k 5 t M F F H Q m l J Q V F N R 3 d O L 2 Z Y e G p T N W U v d m o y b l R w c U d n b 0 F C W H I x N 0 Z o U X N Y O E 9 P U F A y T G Z 2 b j M 0 N 3 J 2 d j R P c n F p b S s v L 1 J a d W J t N E l E Q X p F c F V 1 W E 1 H L 2 V Q R 1 J s W l d I T m 1 q V m F B W j l l R E F Z V 2 9 u c n c 5 L 2 V I a z V N V G p o O C 9 q c k t 5 T X F o V U t r U k d S d U x o d z R j S U R n N 1 d H a 0 p C O U N 5 U 2 s 1 T n g 4 T 0 J C Q V A 4 c E 4 2 c j J 6 V G Z m U U N h V F l k Y X N X V H J u V T A y W k 1 n V V J F U k Z J U 2 t y Q 3 d Z T U h k Z D V 4 c E x x V m x a V 2 h y S 3 l z V V E 0 S H E 2 a W 9 n R m d z e G s 4 L y 9 R U 2 d l a k x 5 L 1 B u e n N Y L y 9 m d H k 3 Z H c 4 c l Z x e l F H d j h Q Q V A z N j l V T y 9 m d j N 3 M D A 4 L 1 l j a V F J V U x Z M W J Y d V N s b F p H Y l p 1 M 1 l y N C t I a k 1 u e j h m W D N 6 e E J k Y X N X U 0 9 z T D B H T j B 3 O C 8 v Q U J M U z B 1 T U h U c 1 d E Z z R P R 0 Q 1 O E 9 E W n U z S W l O R 3 p m Q 3 h z W U d L c F V L b X p k d l J t V m x K Z D U 5 O T k x Y X o 3 V m l 4 W X F u Y m 9 k N k 9 H Y X J W c T J F Y m V y Z 2 9 l N j E 4 L 2 I y e H Y v K z c v O W l 6 W m 8 x Y 0 h W M T F a Z 3 d i M n B x a X N E Q V F I a D V l Y 0 h U M H h P M n R y W W F R O F V 5 T W p K M H Z t N 1 h y b D B 4 Y 0 9 C Q X l P V n l 4 T W J H d 3 R Y V k Z T Z E 9 u R U J D U W d K V 3 J s d 3 B o Q 2 F 4 V 0 t 4 U k R h M G h z c k t 5 Y 1 B Q b X p R W T l o e G h Z a U 9 y T n h j V U Z i N z M x R m s 2 Z E 9 v V z B 0 R F F B M W I 5 N D l 1 L 2 Z q N y 8 4 N V M r M W R v M F Q x W W Y 2 e n Z q Z H U z Z H g 5 K z V k c m Y z c V N h V 0 R C d y 9 X d S 9 L N n V i a z V a c z Z j a V M r K y t B S U h E e D V F O S s 3 Z D R l U G o 4 M E x i L 1 N w c X p Q T l h T a 3 B L W U d s c E t T e n E 5 K 1 N Z L y 9 I a n g y d k 1 D Y W h w N 3 R 5 N U V J b E V l b n Z t V k N v V m Z 2 L z l k L 3 o 3 M y 8 r R 2 c 0 T U R 0 b X p a M G 1 p S H p K R 2 0 y T m h Z W E w 1 O E d k T 2 5 U e G Q 2 T m 1 i T 2 5 J b U Z D e G R p N W N x V i t O Z S 8 v b 1 c 5 Z S 9 m a T Z 0 V 3 J X T D E 2 d F V i d m h 5 N 1 B N a V R z L 3 Y z N 3 N M Z T N S N H N X T F l S d F J V V k Z B Q 0 R N S V Z Y M 2 t w U 1 h s K 1 B 6 e n o 4 W G h t W W R Q W G 9 V T F Z 1 M j F K a i 8 w W k M 1 S U p N b V R j T D A 2 Z E 1 S S E J 3 T W x V c U Z I M z c 0 Q V g z N z l r V 2 Z Q b j N 3 K y s r L 0 M 4 Y z V P R G l n W j g r Z U R a N T B m L 3 o 0 Y 2 F I Q 0 k 5 V W Z B d 3 R S Q T F o Y l c y U G N 1 S E c 0 Z H U w Y U x s K y t E S V Z D Q V p s T W h 2 R H d j S 1 N r c E d E b z B L R W F L M G t U T l l S N k 1 i T X h Z O F l J d z I 5 Q 1 F r S V F G a G F H Q n c 4 Z V l O Z X V Y W E I w Z E t 6 e n p 1 Y k F n U U 5 4 N 0 5 n e E p D U W s 0 T k N o U T g 5 M H A 3 T 3 B 5 c z d P a H F t c G F h T 2 N C N V N X b H F a e j R y R z Y 4 b H h 0 Z E M z d 0 I x U U h s Y W l v S 0 J 3 N G N B R H A 2 Z W 1 Z U E h r e U p r N m N D T E Z Z T E Z R S m 8 4 Y X J w S 1 F F b X p k d n h t d X Z 2 W V p 4 N D h Z S j I 2 M n N y T E I 2 O V d v c 1 c 3 W U 0 3 N 3 p 6 R G h R S 0 J a W X Z Y N D Z 1 W G J 2 V 2 V j N m 5 t W G l 2 R m h j W E J 6 O C 9 Q e F F Y R i t Q U m 8 w Z X d 0 c m J H N m R P b l l X N X V q a l p 0 M m t D c F Z B c m x o b T F 0 Y l R W N l l p N W V 2 Q W h u W j J l T l l G N n p s M U M 5 U H N 1 Q 0 J R c 1 F I Q n l z d H g w a W t R Z 2 p S b 3 p B M k x G a j Y y e X p Y Q z Z 2 d F J L Y T J w U X B V e k I 4 K 0 h B Q T F V V U Z x S D R Z V 0 l n Y V N D U V N v W H Y z N 2 5 C M 2 Q 4 Z X B V N m V R b j U 4 U E F F a E 5 U Y 1 c r Z m Z z d 1 l N Q U E r U H I 2 T n J p Y m 1 F a T l w b 0 I 2 a l B h V E h q M T Z C Q X N M Q z N 6 N D R Z Z X d 0 N 2 V 2 O D F 4 e j U 4 N U Z W b F p X c l h m V F N U L z F n c E d O Y 1 M y U i t Q a j R X d W N X T k V S S l N R a 2 l J a U l R R m h Z b W x I W m Z z V 0 t G U m l C U z l 3 e n l k M T d q V k Z W V m h k V 3 J W N k 8 4 d k J 4 Z m Z Q R 0 Z 4 b E J U a V V T Q 3 M y Z l B R a U t S U U N 3 V 1 F 5 Y V Q 0 Y 0 t G Q z J q V H B r M m R o V 2 R X c l Z x b E V T V D B p W W 1 K M F Z n c k p U c z d H N 2 R 2 M z h h a V J Z d n c 2 T k V q b 2 J T d n V 2 Z F l M c G R q M 2 J w M W l J e U 1 4 S V F K R T N E a 3 l C R n M z c n d a U z V j d U J R Q T h l U E F B Z m Z y M G V a c T N R c W Y 2 b G 9 u W F Z a e W d w b 0 N B Q U h o N G V B a n Z 5 N X c 1 Y 3 p n N m 8 1 N F l X S W l l V W 9 z V 0 x m R G 1 t M j h p T W p J U 3 N i R 3 h B S 2 9 Y O H d z U E Q 4 Z n Q y N 2 Z y T E s 5 S V Z K T z Z x b F B 6 N X M y M T l 2 W G 8 w U U 8 3 Z C s r d W Q 5 V W x k M 2 Y z N T N i U j J 0 U 2 9 G N H l z e j E x a 1 k 1 T 1 p t W W t i T j I 1 Z 3 d Z S U Z 5 T W 5 K Z 2 J X M U 5 W S l N V a U F X a X p G b n p o d z h m U G h R N n p t N m h z d n M z Y n N Y V z d k d X h m W H I x M k Z o W V l I a H c 0 Z G o 3 T m l 4 d 3 F U b T l Q U j B W R l J V d 0 5 6 Y 0 h G R l J V U U N n T V h 5 S E d v O U 5 t e l l o S 1 N r S k g z M z B F Z H p j M 0 Z C Z V h v N 1 k y R m h j d k h n U l V W R l J z T E N 3 d 1 B q e D R 6 R m h 3 Z 1 R F e H N a a T E 2 N W R t R D E 3 T n Z 6 O S 9 k R y 9 m M z k w N j l Z T m J t N X V X b 0 c x V m F 0 V 2 V v Z U U z Y m h 4 Q T g y Y U 5 Z T 0 p p U W 1 T a 3 B J M G J z T H M y Y k 1 I Z G 5 a M k d E a H d J T X p O e m Z I T E w 3 K 2 d z c k l T T m p Z M k t D b 3 F 3 d n o 1 O D F G U V V J Q W x T N V p n M E t C Q m F O Z X V I V F p 2 M 2 9 5 O H Z E d z R P e n V q d k x 3 Y 2 5 U d D N o a 1 F p R V N i d j E 2 U m V 1 Z j d S b z B j N k s 5 K 3 B O V 1 J k b 1 V X T E Z x R n o 1 O D R h M j J y M m 9 I e i s r Z W N h a j F t V W 9 2 N F l X S W l l Z 2 F t c E t R W U 1 H S U Q y N 2 R 2 a j d O b X p 3 a G h i O W R 5 V 2 d J Q U E 5 T 3 Z Y R C t i b T V n W n V L V F V H N n J s U i t p c F R z V V R z e T Z G Z U 1 M S X h 6 b C t S U 0 N T d 3 M 3 T k R 2 M z c 5 O E 9 X W F h 5 S S t Q a D R p a 1 F n a l I 0 N 0 U r U E h q V V Z W V l Z h L 3 p P R G s 1 b 1 U y Y k 5 o Z 3 d Z Q U N D Z 2 9 L M G V 2 M G l J e U 9 4 W j g 4 Z U F O V T l n a E 1 u V H V T a W t Z M 1 V n Q U V E M E t O S E Q v V H Y z e C s 3 Z C s v R 3 I 3 L y t D c m x j R G p j M 0 4 4 e V l N U V B C d 2 N I Q 2 Z L a k F 3 R U Q w N 3 Q w Y n Y v M z J H d z R m U G 9 3 Z E 8 z Y k F 3 c 0 l D N j l l d m I 5 Q 2 F K R H Q z N 2 t S c W F p b 0 F v R 1 h M b H B n N 2 Q 2 N n d 6 O X J h R 3 R P b V R S U C t i b H B a V 1 F t d n J 4 N 3 F O V 1 R J R U x S d j N 4 N E F N R 3 p Z T U R n N U 9 X S H Y z c j J J a T R 2 R H N H S E Q w T E Z q U n h 3 O G V C R D c 5 d T J y d F I z N z l 1 M n I 5 U m h k Q l N k c X N y R 3 h 3 Y V J K a y t E a j Q 2 U F Z v e l J w M G l S N G V u c l d l U T Z x b T B n b W s 2 a 0 0 z U W l p V j R G Q 2 9 V Q m N Y Q n l p b z Z P R l J h K 0 E 2 b D l t U V V G Q j h Q Y j I 1 c E F K c X R X b V R a d H c 5 d X h a S E R o d 1 F P a G x V Y z l o M G Z l S D g v T G x 5 N 2 g z N 3 g 3 S F F q O U g 4 Z k h 4 d U h E a E F t Y k 9 u T m t v S j V U b j U r Z k Q y Z G t a a n g 4 L 1 J t V m x K U 3 d 0 T F h V T 0 0 z e F d L c F V L S 3 B X S 3 B i T m Z J W V d G a F R o M j d C a j Y 5 K y t 2 V W N w W U Y 1 V k t o V n U z Y m t H a F V H a F Z o M 3 Y 0 O E N I Y X R t M n J z N U t o b W x L c G h F Z 2 s w d n E 3 V 0 Z W V k J i R l l i S l I v T D J V e U d T U V N 5 U X N m U F p H Y m 0 0 d m M z R n g w N m R M b G h i N k 9 z V E k z T j l m N n o y Z G d J W H J P U 2 t 0 T G N m N z h l Y V N r c E d o c 2 Q z W j J S b U J n b 0 h C W G l P a E p N c G t N V T Z k T 2 h Z d U x D e l p 0 M m d T b F V n a 1 R F e E 4 4 L 1 B I S F N F e E 1 4 T k d q U j d G c D A 2 W U d u O W Z K e V V s c l B R N n E z W W t U S j V D V m x Z W C 8 v d S 8 v T m 5 S V G l J a W F I R j J C a F V Q Q 2 l K N H p P e n M 3 a k I 0 O U d n O G V Q T U M 1 Y y t l R U N q c j U r Z m s 0 Y 3 V R S T J y W n R p O E R B U U x S d D I 5 Y k F M U 1 Z q Y 3 V y V U t a U 1 Z s V 0 h Z c 0 d I N D Q 0 O C 9 N S C 8 r Z k d H Z n V p e n g y Y k 5 u R z N 4 Z W Q z Z D N C c F l H e X N u S m F a U U x S a E l S d m F v W V d J a G V r U G J 0 M j h Q T n p R M D N i d H h B V E V 5 T X N P Q l V a b V l t R G g w N m h O Z G V l d z J C Z 1 l H T n N t d 3 F Q W C s r d n I 3 b z B x V U x o Z z h m R H F W U 2 l W R 2 p S a 0 d s V X N I U j B W R W 9 1 M W 1 m O G R U M G J L U l N L V X B M U z l H O W U z Z E R O N F d J a V A 3 R U l X R k V M M E Z s W l N Y a T Q r T V J I e C t 2 T m V u V n c 4 T U R Q W H I w W U k 4 T G t S R k l T V W 5 C c 1 d Q S E 1 H W E t s S H F W W k N V a W 9 1 Z U x R O E t J R E 1 U Q 3 d n T D k r d l Z E M T Y 1 Z E V S T V R n N X M z Y n d x T E J L Y W 1 w a U k x T l J X d F d y V k N q e D Q 5 N E 9 Y b H h V b X N S Q W F T a z V N R H N W Z 3 N s T z h s S W l M R F l 3 O E x r U U d V b H B i a T Z 0 V 3 J T R X B L R X V y Q n E 5 b l o y Y U Y 3 O S s 3 d z g v T m p P V 1 N p b C t 6 b m 4 z O E d B R X l j T 0 5 I Q U x T R W l h c H B Z S l l 6 S X l F a W x V d H k 0 Y 1 F N M 2 J 0 e E F a V 1 d s e G o 0 T E N 3 d j Q r Z m 5 C M z k 4 Z m p v N k 9 C b W 9 o V W R P a F V x b X d m Z n Q y Z E 9 2 V 0 R Z R 0 J n W V p 1 R G h G U m s 4 V E F R b V N r W k R J W k V o T V R F U j h m T D F R V m U 1 S 0 x p d 3 Y 4 L 1 B 6 Z z d l M E 5 D d 3 N M Q T d T U T Z O V l h V R k N B S D M v O E V X K z g 4 U V k 4 U E R 3 T T N S d 2 l v a W F K Z 1 l Y S X l D b V Z T c V N r c E N B d U x n N D V P V G x h K z h W a U 1 i e T h 2 T 0 R u N X d k W F Y x Z W p Y R m l M c U x H N m R l c 1 d m d n Z 0 T j h 5 Y U 5 V d F l X Z n Q 1 V U N n V U t D b 3 F R b E Z S R W N y S 3 l s Q m V Y Z z Z w V k F x c F Z J c n k 4 b k p V V l Z W Q k x w Z E R x V l J D T H B k R G 9 W Q U l j O X l J a U o 3 V n d v V U x E Z D J F Q n V H a 2 V 5 S W p a M k p p Z 2 c 0 Z E 9 x Q k R o d z d J e T h 2 R D d k d T N j Z W Z P S F d H N G 1 G d 3 V 4 N T A 3 Z D N E b n p o M 1 k y O X Z E e D h j S F h s N W V u Q 0 J N O U J 6 a z V P V E F 3 Y 0 h o b W N L S 1 N x V k N R V U V C M H R M U 2 t K d W J p N E t D Q W h R W E Y y d k 1 W V E 0 x T l l X V m x S V n N i R 3 h n W j J j S H N W Z 0 1 z V m d N V T F O V D R W O V R V M V B l a 0 t o R l J r W U c 3 T z N 0 W V c 5 d i 8 4 S m Y 2 K 3 J W c T N C M W R Z V 3 J x K 3 N M Z n k w a T B v M D l M R V J H V G k 2 W E l 6 V T F G U W t K Q 1 V o T F M 5 T j V U T E 5 t e m V E b D V R V X Z M e S s 0 d U x q d 1 F v Z m 9 L Z n p 3 d 3 c 5 b z N i b z F o Z z B i M X F E b l Z W V l Z J V F U x R m Z m d j M w Z E d S Z 1 l l U D M 0 T U F I Q n d j R U N M R m k z Z z V P U 0 V G a T F h d 0 1 I Q k F Y W j J k a H p X U 1 V S V U N 3 N E p J M n J r S k J J S k V o T V R j Z n Y y Y l p T V 2 x 1 b z h 4 c 2 J H Q n A 2 Z W 5 2 R H k 4 b 0 t y c X l 0 T E p C U F Z R M l Z s S m I 3 N T V o c 0 1 I V G 9 V L 3 Y 3 K z l Y c E 9 W b F l X Y n Q y N m h m d j M 3 N k 9 x c W d y T m 1 6 Z U h 1 N 3 M 3 W E Y x Z D B i W n R X M W h i V z c v Z 1 Z o T V J 2 W G 9 Z V 0 l o Z U V T c V Z D b G x a V 2 J o L y 9 6 N l N r N U 5 S V m x h b T h 6 a E x T M H U 0 d T d 1 a l h i d D J h T m V 1 S G V 6 c z d G N X l T N G t h Q i 9 X Q 2 t k T 2 1 U Y X V 6 S 2 w 5 Y V d o c W l v N k 9 S a 1 p F Q k t 5 c 3 J k T 3 p Z R V Q 0 K 1 B s e G 9 r b 2 p v T 1 d C Z 0 l Y c E Y 1 Z W J t Q 3 V H b H V M a F k 3 M 0 h O b X p l S G 0 1 c 2 I y c l Z y Q j F k W D E r Y z Z z W m l v T V l 1 S W l N Q 0 R C d y 9 3 a j M v O F E r O H g 1 Z V h s a U l p S X d Q M z c 5 M k Z u W j R k Z X Z Y c k I x O W N Y W W p H b m d 4 S V J Q U z h N T E V S T l F H R m h J W k t U a z V H U 2 t v T D g v U H h h a j N W M m R r Y T d k d T N n N X V h R z F x M W J j M n c 5 T l Z t N 2 Q r K 0 d o N G N I Q m c w Y X B I U C 8 v Z n Y z R V J F U k F a b E 1 o b j c 5 K 3 F G Y n Q y N G N i a 2 x F O U F J d 3 N C Q T F N V 1 Z s W l V o T F M w T m F X a H J T M D l N a G x V c H J Q Z D d C d 1 F F d U x p N 0 N o N U 9 U R T B 4 T l R W O V N h N G t N b z d p N E d I d j I 3 T U c 0 Y 2 V Q Z z d 1 N n V z Y S t p b 2 d M b n p w M 0 Q z Y n Q z N G V M a W d 1 R G d Z R G c 0 T 0 J p b 3 B V U k V y e j R H R n F J b X J y Q 3 d V Q W d 2 R 1 J r W m t N b G t 0 U j V 2 Y W 1 v S 1 o y Z G 5 1 T G k 0 b 0 Z X c l Z u Q n h j V U h 6 N X M x W m h Z e G V L Z G V 1 W F V O a 1 p D U m 1 6 W n F s R W R E T H l z c H c r U E J o b E p T V W 9 H L 2 Z 2 d W p S b 3 d k N 1 Z Z a U l Y a k F H R m l J U 0 t K V k s 1 T 1 R r S U M w d E R k b l o y Y 2 p K e V J I V 2 U 2 b U 5 1 Y m s 1 S E I w Z D B h S k Z D e m c 2 T 2 d x Z j I 5 b l p N Y 2 h R b y 9 U a m p 6 L 0 N 3 Y 0 V C S T B l T 0 Z M W V Z G a G J p O E 9 I R H F L c X F 3 c G d 4 W T l D M m J W c 0 R 0 c E N J c U 9 u Z 3 d w R k V K R E F 4 T V V H Y k 5 t M 1 F w a z B i Q U 5 X V n g 0 c U x p N U d U a 3 l O O D V P Z m 5 h e X g 0 Q n d B e W 1 V e l k v e V F 6 T X p O a D N R b E h S M G M 0 T 1 R u Q j B k R V J k b l o y d k N 0 T l J p c 3 Z M d z h G Q l F V Y W M x Y 3 l N e k 5 4 O U 9 o U m l N V m l U S m 8 w a V F 1 e k V o R V p H S H R Z a U V n d n V W e U 8 v U H g 4 a l J C V F V s T F N v S E 9 J U k N M W T J 0 c k M z d D R l Z G 5 a M n d 1 c l U 2 c y 9 W S z M w V E d V S k V S Q V N 5 c z d Q e D l 0 d H Z B N m l l W E g v e T V F b l k y d H B p L 1 B q e G F O Y X N t W U Z i U 0 V U V X R M Q 0 h o W W d h U k N 3 V 2 8 z W H I x b W p k d X J X d 3 J h c X F D a 1 Z G U l N n c 0 x N U 2 p S N D l R V U Z D Q V I 0 O G U 2 U T B 5 S 3 B V S 3 B h V 2 x l a G U 2 Q k t v W H U 3 U 3 p z e E 0 r c k t 5 c 1 l H M X R E V 3 R y Y T F o Y V d z T G E y a H B X V m x Z d 0 5 6 Z C 8 3 b D h q T l Y z R n h j V k l T a 2 9 T Z W x k d T N M a U J j K 2 Z P d 2 R u W k d X U E h q b 1 d O a l k x a E c w a E V S Q U R Z d z B K R X o 0 b X V J R k 5 V V k l U U z B s S W 9 G S X J u O G h x b X B x W j Z 3 N H l G a F F Y T X p j M W h a b V l H T X p N e j R m T W 5 0 N 0 h p R 2 F t c F Z D b 2 N P b l F J c G F X b E d E Z H V I Q z V m d m 9 5 V W x C U z R 1 c n B p O U 9 q U k x Q R k 5 S R 1 F n b k h S U F J D K 2 R T c V Z D Z V h r N U p C S U p T a 3 R M V V Z K U 2 d 0 T F N V a 2 d r R X V G R E x w Z S 9 s T G F Z b U p q b 0 R E V W 1 K a V l 3 T V R H Q l N D V F M r T G Z t Z G 4 z N z Z O b j Q r d n J D M 3 Q 3 K 3 B i M m V T c V h D c F V 1 W E V C Y 1 h o M D Z k T 3 V I K y 9 m d V F 5 K 1 h v M H F V T G d v S 0 N P R V N S a U 1 p Q U d G a U l 5 Q 2 l W b D V j T E l V W X F s Y U s 4 d k J 5 U E h 6 L 1 c r c m M r V m N 4 Z X R w c E Z D Y W p o V E U x T l g x c n c w L 1 g v N W V y c W l q N T k r c 0 R O e m U y b H R J R 0 l p U F J q W U N H a V J r M m h V S 0 N p b 2 d M b D V l V W F Z Y W F p b 2 d L V m x a V 2 9 x c X F D V E N i V C t X O V Z W Z F V M N m N s a F l I b D J o Z 2 9 z d H J h M k d E N T h P T n E x Y S 9 k U 1 h w d U l p T 3 J H d 0 V K R V R a c F N x U l R D a T B 3 b U U 4 S 0 1 T c V d D V X F t R V V x a 1 V Q b j l 5 M j V N Z k 5 i Z G Z 2 b n p a M E Y 5 V 2 9 6 Z H o 1 c 3 l Y T 2 l R T U F I S n l j b k R z M k R G V V Z W V m g 4 d V R K Y U 5 H a X h V d D l m U 0 l p M G 8 y Q m h Z a U k 2 R T l s W l d Y N C t l Z W Z J U m F M O G V h Y m I z T H V D a E d S R W R B V l d M a W F H e E V S T l V u c U l X R U Z C U V c 0 Y 3 V X S 2 9 a d E R S R V I 2 T U x B U U V W R 1 Q x Y V p O R z N U c j F n M 1 h y M S t 2 Z G E w Z 0 l p S X l I Q V l X S W l K c T B u c j M 3 Z z B U R X h Q R X h N U V l 1 a W x F U k t R R E F 3 c 1 J F V F Z w V m x a V z h Q Z j N S M E p D Q X F S U 3 F h R 2 J R M F J F T l R D d 0 V C R l J r O W U 5 Z T N j b 2 x V b 2 t K a V l h d W l s R V J G U U R B d 3 N S R V R W N T l 2 Y j J h T m V 1 S F F N T E V a R V J Z b U F o S W l J Q z R P U G p n N k t p S W 1 S b l p 4 d T Z L V V J F O U F R R 0 Z p S W l J Z 0 N l b n A 0 d 0 1 6 T m p M d 3 N S a 1 p G a F l D R W l J Z 0 p n Y m 0 0 T 0 x 5 O H Y z T D E 3 R j N L N T N O R E 5 J U 0 t p U H p H d 0 V C R V I v Y 2 5 I e H d j e W 1 R d 3 B L U 2 1 H Y m d v U k V m M k p n W V d J a U 9 o U G J t N X V z T F c x N W J B d 0 l p S W p 3 c 0 J D U k V U M E o 1 R k l C R j l m W H p 4 O C t C Q m x a V 1 d H Y m c 0 U k V Z R 0 J o W W l J U 0 l P U G p 3 O E F J Q 2 t w e W N B d E l T S W l n S U d G a U l o S W c 0 T 0 R B M X E z Y n M z Q V F r U m t K Q m h Z a U l p S W F 2 R D E 5 Y 1 d q U j Q r U W 0 1 d H I 2 S 1 l R R V R W N U R D e E V S R V E x Z U h 0 N 3 c 5 V F V s S l B 2 a V o 1 U 1 Z W V 1 Z v W n V n S l M 4 d k R 6 S 1 p U T 2 U r b k p 3 Y 1 Z G W l d Q d F Y 1 O V o y V G 5 o O E d G a U l p b 2 h v c 0 x D e m c 2 Z W 1 K d T N m d l F x R l F H T G 8 1 U m 0 z L y 9 2 M T Q v Z l h Y R G Q w T W V r Y T V 1 Y m 1 Z T j I r Z T F y Y T Z Q d l J a d m 5 3 N X R t e l p B Z 0 N v c U t q Q W 1 E R m p F Q j R l c m 5 I T X F G R 2 p F Q m 9 h V 3 E v M m h Z U 0 V v T G k 0 V 0 d O Y m N Y R X h R a 0 p D N n Z W O E F G a T l l a l d X T E Z r Q 2 l V U 2 l z Y j J 5 c 2 h J c l Y 2 N 0 V w a z J i Y W 4 x K 2 V u c T Y x d m U 2 U 3 F Y Q 3 p K a 3 p j Z V R J a 1 h x M 1 E v M D h 1 V n l P e D Q 4 Z l F 5 S 1 J J R D g v S C t u c D Z i a D c 5 e T Z 1 W G J 1 R 2 l 4 Y 3 Z J a X d z R E F j U E h z V D I 3 Z H Z 4 M V Z k Z k 5 l a j h y e H F 4 b 1 J 0 Q V J F U m t q S H g 5 Z l h I d j N q M z g 4 Y 2 N m O F B U M E 5 I U n p H d V N U V H o 1 Q m R I U j B n N T h Y R m h i M k F s c E R q W U Z N S m t O c W F x c k d 0 d W 5 U c D l m N V B G M 2 Z N e m s 1 T 2 J o O S t 6 Y U N n b 0 l B V k Y r Y 1 Y x V l Z R Y W x V Y W h 5 b l Z D c T F 0 c 2 x r T X A x Q k t D d 3 N E S D M 3 O W t X c l Z x M k V i Y m 0 1 d V F n T E M 4 T 1 l N V 0 8 w a m 5 k e m M 5 U G E 5 d U d I S D J M e D R z V T R k K z Z j e G 5 P M m J 0 M k t 5 c 3 B L e k p v M V M r Z l h t S m V Y Q n p N e k 0 1 M z d y b C s v a m 9 L Q 0 F 2 a j c r K 3 Z j W D l P b 1 V h T 2 d V c W 1 n V X F u M E h t T n V i Z z V M U z B 0 W V c x d k Q y d G 9 h T m p Z M n N M R 3 h R W E Z 4 T V p v M 2 I x N n Y x M 2 5 W T U x B U U V S S H A 0 T z d 1 R G h z Y k c 5 e S t m Y n Z S Q l p a N T g r Y m g 4 Z V B I Z F I 1 W F V W R 0 J i Z H U y N G Q 2 O W V 3 Z 0 9 E d G J Z c D Z 2 W D V O M T M z O F h Z c 1 d P Z l d 6 d k o r T z N Z c 1 V Q b n h Y O T Z l c n J l Q y 9 5 V E o w L 0 M w d E l T Z 3 d j U G J 2 R H J Q W H o 0 R U F z V 0 x O Q z V i O F d L R l R x M z Y y c U h P a 2 p w K 2 o 3 Z X N X T U h k d X p Z b 2 J W O T Z 0 U 3 B P c z l 4 N k 5 B a E Z C W V c 2 Z 3 h 3 S j A r Z W h J Z U h S N z E v U n l p V l N r e W F O Q W t E Q n c 2 R W 1 a b V o 4 R 0 Z 1 Y m c 2 N V h J N m J O M i t p V z d k d V R U Y V k 2 T V B B U W t S R X B J T j Z U W m E 0 d U R o S X B W T F k y T m d Z d W t u M T V 1 V G t W T 2 N 4 N m V u c D J M a H h J N 0 t 6 c y 9 I K y s r O W p 4 S W d S V 3 N j T U d q U U k z Y n A x Q T R B b V B 5 V G x W V l Z R V U l E S G p 4 O E x 2 U n J w N m V r Q S 9 0 T k R J W l Z L d F l a U X F i Z n J V b D V l a n J D d 0 1 B U U h C O F B h M n J y Q j d l b l F v W V B P W H B 2 W F g z O W R L e n l w U T F O d F B Z T z Z n Z 2 t B U k V a R 1 l 1 L 2 V 2 Z m o y M j I v c m J G T m V Y c D d P M E Z a U V V J R E l 5 R W d v R k l w Y W g w W C s 4 N S 8 v M U F o d n J W c T F n c G V Y b D l a e D Z l b n B X T D k r U G I 3 O D h r c 0 d s a G 9 Z V 0 l p S W l Q V G 8 z T G t 6 W W 1 O a m N l U E d E U V F H Q m h x N k 9 j L 0 5 w V X V Y O E 5 W W F g 4 S F c x a G J y M X E x R H g 0 N G R k U j d u N 2 U y T l l j T 0 d B V 0 J n Z V Z X R m h J U m 9 E Q j l V O T F h b 1 E 4 Q 0 h I M z R J a 1 V p a z l U e D l R N X F P S G o w S 3 F W U 0 t j Z V B H S V R J e U V w O T k 5 c G 1 3 Y j h 1 V 0 x j S z h G c l Z k d T N a a D E 2 N W R B U D d U b T Z Q d j R s O W Z q M D d O N D U 4 T U 5 y c U N C Z 0 R F e H N i Q z J 0 c G E 3 L z R u L 2 Z I S E g 0 a U p p Y 0 h N d 0 5 r R k F B Q U 9 2 a 2 x F U V Z U a H c 0 Z U Y x K 3 Z Z c 1 N P O H Z i M 2 g 2 T 2 l J M W F 0 W F k 5 d T J i Y k N 6 c z h P M G F k T 3 d m d j E 2 d E c v Z k h t U E d q T U c 4 Z W Z O M E J y Z m F B c z Z 5 W m N 0 M G J 0 Z l g y O V V V T U x B U U V S S H B Z V z l 2 R H k 4 d k w 5 e T R j U U 0 5 Z S 9 h R X V i b T V v W n Y w V E J R S 0 J i N y 8 v b n N j U G 5 3 W V h i d D J 4 Y k p s e T l D c 1 d U T k R O N H N N N k p O U F B n R 2 d 2 N 2 R p M j d a d D l S N F N W b F J V a E V P S E R n R U F u S j J k W V d 0 c m l 4 M D d k c U N 5 c 2 h M e j U 4 L 0 h m L z N Y Z j J I Q W d B S E M 4 Y k 5 t e m N M R W l S T 0 Z V T n k 2 Z F d 0 a D M 2 c F Z x e l R t c T l S W H p U W j k v L z M z U X B 0 M D B S Y 2 M x T z l E U V V F Q j h 2 U H o 4 Z G x u b j B H b F V t S E Z p a F h Z c 1 d N S F N r c E t z S H o 1 Y 3 J 6 N z d y d H d j M 0 5 E U 1 V r S m V 2 Y n N D V G M z T j V T W G w 2 T j k r L 1 p D V D Z l b H B h W F c r W F g x L 0 9 U b T V t T E Z p a F Z Z d k h n e H Z M M j l 0 Z l k v K 2 Y 0 M E 5 R d 3 N S R V J F d G V q U m 9 3 Z V N r N U 9 S b U p p S W d J Q U F R e m Z u b V R 4 O C t C Q 0 h E e C 9 H N j Y r L 2 p 2 Z m V l d z h t S m c w d k Z x c n Z B c S 9 t O X B D U U V I a D R l R H h W T z h t d 1 V s S l N o R G t a K 2 5 v M W R O b T l l N 2 Z H M 0 N r c k t 5 d T R 1 Y m t K M n h 3 Z E h i W E N U N 0 5 t e l h R R 2 9 s Y X R X c 0 h O e l E x R l J V W D F m b j B I Q n d l d G J l U E h q O G Z R b 1 V N M X R x b F V L d n p 6 b i 8 5 R X Q y N 2 R 0 T 2 F 0 M U J R W E Z 3 Z D d l M 3 Q w N z k 0 Z E d S a 1 p B S 3 A 3 Y m Z i d D J 3 Z G 5 a M m N F Q n d l a n N y S V M 2 Z W 5 w O F B i M m h s S 3 B S R U Z C Q W R x M G F Z T 0 t p Z 3 J o Z m F p c H R w N F N a M m Z u S n R 1 V G 9 n O E R D e E V S V V M x Y 1 h G e l F 0 b T F i e E 1 Y R m 9 Y U G 5 6 a k E x T l R W M G s 1 N V o 3 O T Y 5 b n l x c 0 F O Q X F m U n N k S F k z b z Z H a X Q 3 Z l d a U j B Q R z U 1 d H Z 2 c 0 d K R X l k d y 9 Q a H h l S G g 0 N E w z M z N r T 0 x G a T I w a m l z c 0 x N V D I 3 Z H V G e D F l d l h z V n Z 2 L z B H V D A 5 U H B L U 2 t Q R k 1 i d G 1 6 W k l 2 U 3 V 2 U D M y M i 9 W K 1 h s a F l t T V p 6 Z 2 V w Q V Z M T V h N V E l 5 R W 1 W b F p l a l R w M C t k d 1 N B e k 1 4 T T l l d l R R R 2 h Z M 2 R l c F V T S 1 Z T a U 1 W a X h N Z k h 3 O V R V R k 4 3 Z T N z a k p 5 W U Z N S n N O c n I 3 M G 1 C R F Y 5 Y z N u V T g 0 W F U x U E 9 J M U N X T 2 4 5 V F V B d 3 d E Q 3 h F U l V S M T Y 5 K z Z O M E 5 C U T N M c D F 5 N m g 3 V 1 N J a U l y Q m h 3 N F k 2 a j F N U E E 5 S 2 5 0 a 2 5 N T l h 0 U 2 l v c U t F Q j B k e m J W W U d y R 2 l v a U t j T z N j T 0 F C Q V Z G W V Z G a X h Z a F B U M G R T N W N 1 Q m F C N 1 l V U T d P e n N z W G J v V T Z l b n B N R E 1 6 d z d G a n g 5 Q z V j M m N F Q l F W a D I 3 W n R 6 O V N l R G g w N m F E e G V 1 b l F w L 3 Z L W H Y r Z z k v d m Z m Z j h m Y X R X d T F u b H Z Y O S t T R 0 R S d H E v W G t K Q 2 d y Q 3 N t W E x 0 T l o v d V h 2 M 0 x t N 2 R 1 b 1 d K R X l j Q 0 F N N m Z Q N C t B Z 0 F C W V d s b 2 l L U 2 t K O X Z i M m F O b X l K W k t T a 2 d E O E o 3 Q 2 9 T e m l y Y j N y b z Y 3 M 2 F 1 S E d q M X J h b V h u S 2 N n W V d J a U t n T z d 1 N 3 V j S G Q z U j F S V U Z I e D h m R 0 J o W V d I b 0 p 1 b l V 0 M j l m d l Z X U k F D Q W p J d 0 9 m Z m Z Z W j V z M m J o O D Z k T z c v R W x w R 3 g y c n A x S z g 2 Y 0 9 T T T g v d T Y 3 N z J C d W J 0 N m d B T 3 J x N m 9 w c D A 2 Y k J 4 O G N I V V Z G U n o 3 M k 5 V c W 0 w M X F G a C t p c V c x Z n h a U 0 V 0 T H c 5 Y X R X d 0 V B U z V Z c 1 F j d V d M U U V B M j d k d n g 0 T U h E e k J 2 M 2 p 5 N H U 3 c 0 x 4 N n V E U n Z Q b X p W R l N V b 0 p M b H k 0 Q k F E N z Q 0 Q U 8 0 d W J s a D R z U 0 p 5 T X J L d 3 F W T G w 0 U n d k K z N h T m V G b n E y W V B p e n I 0 U G Z u N z Q 0 T V B Q a E R t O E N p V l N w U 1 V s T U R P e m c 1 a W N m V W x l b m g 0 T 0 F 0 Z W d J R 0 Z p S W l v W G d Z T U d J R D k r L 2 N q T G k 3 T 2 F D d U d x U m V h M D Z l c X F n c E E 5 W E N 0 c G o 3 R W h L c V p t S m p n b l h m Z W d h K 3 Z M e F l 2 W G l 3 V W x n Z 0 x D O F B s e T V m U n V Y T m 4 y T n Z i Q T l C Z F d y Z z J O V U 5 Q W F Z Y Q 0 9 u Y n N x U F B p U E N R a 3 B F R X I y c X V w M j V t U m t Z R m Z m L z B W W j g 2 Y 1 F j K 2 V Q V E Z u e m h 3 N E 9 6 c 0 x 4 M z N 5 e V N m W X V u V X I x c T F i a H l G R G h t R E V p Q k h D c F B j N 2 Q r N W c v L z c 5 d U g 3 O U 9 o U U t C U U R n e X k r L 1 J P Z k 9 u Y U Z T c W Z E M T E x K 2 p m Z n Y y Q 0 F 3 T W h F d 2 1 R M l J r S k 4 1 N z d 6 M E E x V U Z L S k J J S m s r N 1 Z 3 V X B m a W Z U O C 9 I e E 1 u e j R k N j l h d H E v Z E N s R T B G Q X d z U k V W R T l P R H M 3 d z h m S E I v S H g 4 Z k Q z O X h j d T R s N W x X V m x a d U h u e n B x R 2 J R U y 9 R M 0 x s e k F X a l B w N U J J S k Z p e l p n M i s r K z Q 3 a m U v M W 1 1 d X l x R m R s M S t Y S k h n N m x V b 2 1 L a W d x T j R W R k Z S V V V h O D J O M D l W e C s 4 c 2 t u O F B U M D F E b V B S c T J 3 c 0 Z C c j N v e E V J a 0 Y 0 Z U R p d V h M b U N w S 1 F r Z E 9 q U U F h T k d q Y 0 x S b z B l e F p N a 1 N q V 0 1 2 W E x p Q W l J Z 0 l M R i s r S E x 0 M z c 4 Y n A w N m Z o N k 9 p S W d J Q U F C Q V F F S U M w d E R X K y s r U 1 o 4 Z l g y e G Z Q b H l k T 2 5 T Q l F D d 2 M r Z E 9 K Q 1 l t W X N 1 V 0 x S Q 0 p S R G g 1 O G l S R U l o S D Y 5 Z X N u d k Z k V 1 Z s Y k M v S m V D Z 2 d J Q T B Q d T F x R z h v c U h 0 W D Z E L z R q a E F S R W R W V C 8 v N z l r W n F h a W p O b n p t R E N o Q W s 2 M T Z k N G x S d y 9 m a H p I a n g 4 M 2 R E U E l B R E l 6 T T J G b V p x W l Z T b m Z S b 2 t V Y W o 4 Z U 1 H Y U 4 z T H N h V F B U R T d k K z V F V k Z R V X R t M 2 J C Z 3 N M Q y t 6 W n N 3 Z G 5 6 c H p C c D U 5 K 3 F q V m 5 C U U N T a z V Q M X J u a G Z H L 1 Z j R D J 0 c m E w U k Z S Y 0 h C d 1 F H Z m Y v N D V B Z 0 l D Y 1 B y M G F a a V l t T 2 d O V 1 A z N z k w Z S 9 m d j B R R 3 h 1 T G l 4 Y 3 Z 3 c 1 B E Q T B G Q l F S Z 3 l a Q W h F S X B G R 3 F O d X p a d z l D U T B P e G N P R k N 0 R y 9 m S H N Y R n h U a D Q 4 Q 0 R H a n g 4 d m h E S 0 p S S 0 x S b T V L W m 1 R b V J T S 1 M z U E x G N j J C c 1 h q Z F R H d 0 V K R V J G U l B 0 c m E y R 0 R 4 N E 1 F N m V Q S W 4 0 K 0 h q M D Z O S E Q w R T E 2 b 2 F a T W 1 Z T G h 3 N G N E Q U t a U G 4 y N 2 c x d E R M Z F A z N m R W U l Z W Z U h x M W F 2 b z M 3 K y 9 z U D N y c j c 5 R z I 3 W n R o Y 2 R t W m 1 a M W 5 1 d l V x V k 1 J R F E z R j d O b X p o V j Z V e V p N b j Q v Y n Q y M W k y Y k J u K z l h O S 8 2 U z F t c 1 d u V H B u c X R 4 e E l a R 2 F r e G J F d 3 N G b V B k d W 5 V Y X h 5 U W t K T 0 M x M T E 2 c j l V Y U R p W W t K Z X Z m d W p k N j l l O W Y 2 Z W k x Y n R z U 0 1 H V E 1 3 Z l B o d 0 t C U U t y R j I 3 R n M y Y k 5 4 Y 2 0 0 Z 0 5 B V 1 Z t W n h o R E 5 P M 2 Z 1 b 0 h Y c j F r S 1 p Z M H R M U z Q z Z W x M a T R P Q U R B a 1 N O S E 1 I N z h l R G c 3 T z B N c 0 Z 1 c 0 5 X R T B K Q X d z U k V W R U R k T 3 p Z R V E 4 Z V B N Q 1 Z L M W Z n N 3 U 3 Z X F N c j N x b 2 V j M U V k Q V F B Q T h Q R H l F a T h V N W M r Y k F 6 O C 9 2 U l R X T m p J a E t w Y 0 w 1 O C t m a D Q r T 0 Q 5 Z X Z Y U X k 2 W E M x V z Z M Q 3 d z Z E s 0 c m 9 z L z U 4 K 2 N S R W h L Q 0 N S T W 0 0 S T A z M 2 h D M l c x b F p Z Z F d x V l Z p e F l n V l d y R m l C L y 9 t Z i 8 w S G Z 2 b j I x b m 0 5 d m I 2 O X p m W l d h O U 0 w T F V i d D Y 5 U 3 J P b l R 1 S D J i T m 4 x N 3 Z 0 d F Z I U H o x R X F s Z G l 3 W V F O U 1 V s S 3 d j Z U 5 H a m N W b D A 5 T F N o T G F y V k N w R V I w Z H I z T 1 E 0 Z l B p d z h I b D R l R G d P S H o 2 T V F Z T U c 0 Z n I x N n p o K y 9 E a U N n b 0 l 3 W W N J R W p l T 2 F L Z 1 l X S W l L a U J 2 c n J Y L y t L e k 1 4 T W h J V 0 Y 0 Z T k v L z d 2 U j N n R X R M Q 3 h F Y k d 3 c 2 J H M X R J U m F M Y 2 Z y M G F R Q z Z G O W l y N m Z Q U F A 5 Z D R Q S H I w N k J m U 1 J q S 3 N q S X d N V k Z S V T R P N 2 R 1 O E x G Z G t S R U J M S 3 p z L 0 g 5 O T k v a i 9 Q b n p X T D k r d l R E V U t p T W p R K 2 l o V U t s V X F L c X F n b H d 1 M T d r e S s 2 K y 8 v b 3 F k T z N k a X h J Z 1 J t R E Z q a H R a K 0 t 5 c 3 J m U H J w c D F p M m J C b l d y R m 1 E a n o 3 N l N L d W d 4 Y 3 l a T T U v c D Y 4 d k x 5 O E 9 C Q X d j U U h o N k 9 3 W U 1 I W S t U S W t j O T B 2 a W V W b F p W a D d k c T F 1 S F B u R G x h d l h v M 0 1 6 R X p j d k h r V D F 0 Y l d l U G p 3 S V d K a V l v U 2 V 5 Y W l v S 0 9 U b D V T R W 9 L R W g 0 Z m x a V 0 Z t S m l Z a E F l S G 8 0 S E R 4 N W c 3 T m l 4 d 3 R k N z V j b 1 Z I R G h 3 Q U 8 r L y 9 6 N z Y 5 T 2 1 E T j k 5 O F U r Z D c z R l F 3 c 0 J B U k V U V 1 F o W V V G U m 8 w Y W h a O S 8 v a G x I a m h 6 Q n V I S G p O T z Z z R 2 d 1 R l F x R l Z s V 2 5 n d 0 l F N j V 3 e F E w N 1 J y M X k 2 a E Z Q S H c 0 Y 0 1 o a 1 V q d z d i Z m Z Z d l R v M F d q U m 9 n V W 1 U S m l B W H I x N j R j U 0 p F N U J J S k 5 p N G N T T X F L a X F F T l V V Q W 9 H Z l B u b G k x Y X B Y R 2 V a V k t K Z T d k d T R l U k k w Z G l 6 c H c 1 Z W 9 k a F d W d G J Z O V d x V l Z p M W F w W E 9 5 Z W h Q T 3 l S T V R U M H h m d U h D a F V M N T R P Y 2 x P a m 9 h Z V h s N T J M U n B F O X p j M 0 h E Z 3 d B S D g r T 0 9 Q Q U t x S H l n M F p N Z 1 J q e G 9 3 Q l V E M H N 6 d F B U R T E y N 2 R r V k l T Q W l 1 W E x t Q z R 1 S m l t S n V i b z I v Z n Z s a X d Z S U h H e j J Y L y 9 2 M F J H Q m l J M z M v L 0 h m d j I 3 Y 1 B D a F F 1 e F l z V U t u Y j F R V F l G S U p w T 3 B E T j B J S W l L a X h p Z 3 R M U T F I a m h 5 Q n E 2 c 3 I z b m p q R F d G Q k 9 H T 2 h V c W 1 R b F p V R n B W S U p w V k l K T 3 p z N 0 9 E b z Z Q d G Z Y e U 0 z T l J X N X V y b E E 1 a V J x W D R 1 S m l T S 1 Z T M k 5 q W U N K T z k w O V B U M G F w V n E x c E R 1 R k t w a E Z 3 d W g w Z 2 t n b G d z R m d L S l h D N U h a V 1 V s Y k d 4 c 2 9 G S 3 B u c m 9 3 U l d s c E t X S m l Z d E N 2 W D c 5 N k R V S E x 5 O H R E U W t J Q 0 J n O G V y T E Z k S X B I Q T B 0 S 3 k x c T l G S X B F Z 0 5 6 Z T N 6 a U F 2 a z h t U W 1 w c U t U c D A 2 Q 2 R 1 V V N p V k 1 U R X l F e H l x V k N u S z V Y T 0 0 5 Q W F y Z j U 4 T E N R b m g 2 Z X V M Y X R X d E l U R X h F c D A 2 Z D R P L 3 Z Y K 2 U 2 V G 5 L N U h C R V J F U m d 5 W k l q U i 9 Z N T V F Y 3 p O e m J X K 2 F S a F l p S W l J b n N I O S s v Z H g 0 c 1 F K Z U h w N j R t O S 8 r e H R M a 2 h J U l B R T U d G a U l p b 2 h j Z 0 1 U R V I 0 Z U h o Y 0 h K e X d x a F J v O U N z V 1 R O R E 4 0 b U l x R k Z p W U N F a U l u c E I w d F B U Y 2 Z M a 1 N T Z 1 V D Z 1 F I Q j h Q R H c 4 U F F U U 0 l p Y W 5 R W V d J a U l p R j R n c V Z T S 3 N M Q X d a R 1 p t S W l B Z 0 F M M T c 5 O V p Z a D R H S W l H c k h 3 R U p F U l B T Q 0 t a V k t Y T G x 5 Q m Z I e D h U Q T F O V V h Y c m w z U n Z Y d D N C a G N p b 2 5 w Z 1 l D R W l J b n B K S k J J S m 9 x S 2 l r S m l Z Q 0 x G W W p L N W R 1 O E x Q e j Y 5 Z W E 2 Q V F F V F Z W R E N 4 R V J F U X Z X V W x K Q 2 F L a m 8 1 R 1 l t Q W l W U 2 d V b k p 5 Z D R l S G p B e G N V R n J W d T N i d E N x N F V S R X J 6 b 0 d G a U l p S W d P U l N x V k l T V W x C Y 2 5 J e X N y S 3 l v R k F v Q U F B M k 5 q Y X d z N 0 9 E d m I w O U x D d 3 N Z R 1 p t Q m p N e n M 2 Z G V 2 N k l w e U 1 q S W d M M j l Q Z X p 0 N 1 Y v N G E x M j l l a F d 1 c n E 1 d 2 R Y V j k 0 Y T l G O U N J M H R z V W 1 H V m l J a U l p T W d F S 2 h R R j V l S H J L e n M x R m N Y Q X l K U k l L U 2 t o T E l a R E p V V l Z X a H F x b 0 t L a F g v U E J Q U n M x d T R j S 0 d o b T l B Z 0 R D e E V S R V J F U k d T M G R B V V d F M E 0 w a E l p S W l J a U l x R D R Z V 0 l p S W l J a U l 5 R 2 d 4 c 0 J B U k V S R V J r Z E Z p W U N F a U l p S W l J c V B G d 0 V K R V J F U k V S R W F M Z 1 l X S W l J a U l p S X d X Q X d z U k V S R V J F U m t 0 Q m h Z a U l p S W l J a k p h R E N 4 R V J F U k V S R 1 M w R 0 Z p S W l J a U l p T W h v T W J B U U V S R V J F W k h S W W 1 B a E l p S W l J a U t q e G N C Q 1 J F U k V S R V J H a T R H R m l J a U l p S W l N R m d N T E V S R V J F U k V a T F F Z V 0 l p S W l J a U l 5 V 2 d 3 c 1 J F U k V S R V J r d E J o W W l J a U l p S W p J Y U R H d 0 V C R V J F U k d S M F d K Z 0 l T S W l J a U l p b z h Y Q V F r U k V S R V J F U m 9 1 Q m h Z a U l p S W l J a k J Z R E N 4 R V J F U k V S R 1 M w R 0 Z p S W l J a U l p T W x v T U x F U k V S R V J F W k x R W V d J a U l p S W l J e U d n e H N C Q V J F U k V S a 2 R G a V l D R W l J a U l p S X F Q R n d F S k V S R V J F U k V h T G d Z V 0 l p S W l J a U l 3 V 0 F 3 c 1 J F U k V S R V J r d E J o W W l J a U l p S W p K Y U R D e E V S R V J F U k d T M E d G a U l p S W l J a U 1 o b 0 1 i Q V F F U k V S R V p I U l l t Q W h J a U l p S W l L a n h j Q k N S R V J F U k V S R 2 k 0 R 0 Z p S W l J a U l p T U Z n T U x F U k V S R V J F W k x R W V d J a U l p S W l J e V d n d 3 N S R V J F U k V S a 3 R C a F l p S W l J a U l q S W F E R 3 d F Q k V S R V J H U j B X S m d J U 0 l p S W l J a U l p S W l J a U l p S W l J a U l p S W l l b V g 4 U D F h e F Z 5 c H Z P R m E y Q U F B Q U F F b E Z U a 1 N 1 U W 1 D Q y I s C g k i V G h l b W U i I D o g I i I s C g k i V H l w Z S I g O i A i b W l u Z C I s C g k i V m V y c 2 l v b i I g O i A i O S I K f Q o = " / > < / e x t o b j > < / e x t o b j s > < / s : c u s t o m D a t a > 
</file>

<file path=customXml/itemProps56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562.xml><?xml version="1.0" encoding="utf-8"?>
<ds:datastoreItem xmlns:ds="http://schemas.openxmlformats.org/officeDocument/2006/customXml" ds:itemID="{4AAC7417-100A-43D3-ADBF-11BA102B266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WPS 演示</Application>
  <PresentationFormat/>
  <Paragraphs>170</Paragraphs>
  <Slides>17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Segoe UI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种子里孕育着新生命</vt:lpstr>
      <vt:lpstr>PowerPoint 演示文稿</vt:lpstr>
      <vt:lpstr>PowerPoint 演示文稿</vt:lpstr>
      <vt:lpstr>观察种子</vt:lpstr>
      <vt:lpstr>观察种子</vt:lpstr>
      <vt:lpstr>观察种子</vt:lpstr>
      <vt:lpstr>观察种子</vt:lpstr>
      <vt:lpstr>观察种子的内部结构</vt:lpstr>
      <vt:lpstr>观察种子的内部结构</vt:lpstr>
      <vt:lpstr>观察种子</vt:lpstr>
      <vt:lpstr>观察种子</vt:lpstr>
      <vt:lpstr>观察种子</vt:lpstr>
      <vt:lpstr>观察种子</vt:lpstr>
      <vt:lpstr>单子叶植物和双子叶植物</vt:lpstr>
      <vt:lpstr>小结</vt:lpstr>
      <vt:lpstr>PowerPoint 演示文稿</vt:lpstr>
      <vt:lpstr>谢谢观看！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Laura</cp:lastModifiedBy>
  <cp:revision>3</cp:revision>
  <cp:lastPrinted>2023-01-04T10:32:00Z</cp:lastPrinted>
  <dcterms:created xsi:type="dcterms:W3CDTF">2023-01-04T10:32:00Z</dcterms:created>
  <dcterms:modified xsi:type="dcterms:W3CDTF">2024-07-01T10:58:39Z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04BB5EA3783049009175FABEC8EC1AF2_11</vt:lpwstr>
  </property>
  <property fmtid="{D5CDD505-2E9C-101B-9397-08002B2CF9AE}" pid="7" name="KSOProductBuildVer">
    <vt:lpwstr>2052-12.1.0.16929</vt:lpwstr>
  </property>
</Properties>
</file>